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Lst>
  <p:notesMasterIdLst>
    <p:notesMasterId r:id="rId23"/>
  </p:notesMasterIdLst>
  <p:sldIdLst>
    <p:sldId id="256" r:id="rId4"/>
    <p:sldId id="279" r:id="rId5"/>
    <p:sldId id="280" r:id="rId6"/>
    <p:sldId id="258" r:id="rId7"/>
    <p:sldId id="259" r:id="rId8"/>
    <p:sldId id="263" r:id="rId9"/>
    <p:sldId id="266" r:id="rId10"/>
    <p:sldId id="262" r:id="rId11"/>
    <p:sldId id="261" r:id="rId12"/>
    <p:sldId id="267" r:id="rId13"/>
    <p:sldId id="264" r:id="rId14"/>
    <p:sldId id="268" r:id="rId15"/>
    <p:sldId id="278" r:id="rId16"/>
    <p:sldId id="265" r:id="rId17"/>
    <p:sldId id="270" r:id="rId18"/>
    <p:sldId id="273" r:id="rId19"/>
    <p:sldId id="276" r:id="rId20"/>
    <p:sldId id="277"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01o4qhTW+mMuUht0DQIQ4Wnm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8"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97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6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57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31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73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95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4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27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44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91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98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26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57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95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3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73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93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2B2B2B"/>
        </a:solidFill>
        <a:effectLst/>
      </p:bgPr>
    </p:bg>
    <p:spTree>
      <p:nvGrpSpPr>
        <p:cNvPr id="1" name="Shape 12"/>
        <p:cNvGrpSpPr/>
        <p:nvPr/>
      </p:nvGrpSpPr>
      <p:grpSpPr>
        <a:xfrm>
          <a:off x="0" y="0"/>
          <a:ext cx="0" cy="0"/>
          <a:chOff x="0" y="0"/>
          <a:chExt cx="0" cy="0"/>
        </a:xfrm>
      </p:grpSpPr>
      <p:sp>
        <p:nvSpPr>
          <p:cNvPr id="13" name="Google Shape;13;p6" title="Page Number Shape"/>
          <p:cNvSpPr/>
          <p:nvPr/>
        </p:nvSpPr>
        <p:spPr>
          <a:xfrm>
            <a:off x="11784011" y="578356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cxnSp>
        <p:nvCxnSpPr>
          <p:cNvPr id="14" name="Google Shape;14;p6" title="Verticle Rule Line"/>
          <p:cNvCxnSpPr/>
          <p:nvPr/>
        </p:nvCxnSpPr>
        <p:spPr>
          <a:xfrm>
            <a:off x="758952" y="1280160"/>
            <a:ext cx="0" cy="5577840"/>
          </a:xfrm>
          <a:prstGeom prst="straightConnector1">
            <a:avLst/>
          </a:prstGeom>
          <a:noFill/>
          <a:ln w="19050" cap="flat" cmpd="sng">
            <a:solidFill>
              <a:schemeClr val="lt2"/>
            </a:solidFill>
            <a:prstDash val="solid"/>
            <a:miter lim="800000"/>
            <a:headEnd type="none" w="sm" len="sm"/>
            <a:tailEnd type="none" w="sm" len="sm"/>
          </a:ln>
        </p:spPr>
      </p:cxnSp>
      <p:sp>
        <p:nvSpPr>
          <p:cNvPr id="15" name="Google Shape;15;p6"/>
          <p:cNvSpPr txBox="1">
            <a:spLocks noGrp="1"/>
          </p:cNvSpPr>
          <p:nvPr>
            <p:ph type="ctrTitle"/>
          </p:nvPr>
        </p:nvSpPr>
        <p:spPr>
          <a:xfrm>
            <a:off x="1078992" y="1143000"/>
            <a:ext cx="6720840" cy="373075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EFEFE"/>
              </a:buClr>
              <a:buSzPts val="7200"/>
              <a:buFont typeface="Arial"/>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subTitle" idx="1"/>
          </p:nvPr>
        </p:nvSpPr>
        <p:spPr>
          <a:xfrm>
            <a:off x="1078992" y="5010912"/>
            <a:ext cx="6720840" cy="704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Clr>
                <a:srgbClr val="FEFEFE"/>
              </a:buClr>
              <a:buSzPts val="2200"/>
              <a:buNone/>
              <a:defRPr sz="2200"/>
            </a:lvl1pPr>
            <a:lvl2pPr lvl="1" algn="ctr">
              <a:lnSpc>
                <a:spcPct val="110000"/>
              </a:lnSpc>
              <a:spcBef>
                <a:spcPts val="400"/>
              </a:spcBef>
              <a:spcAft>
                <a:spcPts val="0"/>
              </a:spcAft>
              <a:buClr>
                <a:srgbClr val="FEFEFE"/>
              </a:buClr>
              <a:buSzPts val="2000"/>
              <a:buNone/>
              <a:defRPr sz="2000"/>
            </a:lvl2pPr>
            <a:lvl3pPr lvl="2" algn="ctr">
              <a:lnSpc>
                <a:spcPct val="110000"/>
              </a:lnSpc>
              <a:spcBef>
                <a:spcPts val="400"/>
              </a:spcBef>
              <a:spcAft>
                <a:spcPts val="0"/>
              </a:spcAft>
              <a:buClr>
                <a:srgbClr val="FEFEFE"/>
              </a:buClr>
              <a:buSzPts val="1800"/>
              <a:buNone/>
              <a:defRPr sz="1800"/>
            </a:lvl3pPr>
            <a:lvl4pPr lvl="3" algn="ctr">
              <a:lnSpc>
                <a:spcPct val="110000"/>
              </a:lnSpc>
              <a:spcBef>
                <a:spcPts val="400"/>
              </a:spcBef>
              <a:spcAft>
                <a:spcPts val="0"/>
              </a:spcAft>
              <a:buClr>
                <a:srgbClr val="FEFEFE"/>
              </a:buClr>
              <a:buSzPts val="1600"/>
              <a:buNone/>
              <a:defRPr sz="1600"/>
            </a:lvl4pPr>
            <a:lvl5pPr lvl="4" algn="ctr">
              <a:lnSpc>
                <a:spcPct val="110000"/>
              </a:lnSpc>
              <a:spcBef>
                <a:spcPts val="400"/>
              </a:spcBef>
              <a:spcAft>
                <a:spcPts val="0"/>
              </a:spcAft>
              <a:buClr>
                <a:srgbClr val="FEFEFE"/>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6"/>
          <p:cNvSpPr txBox="1">
            <a:spLocks noGrp="1"/>
          </p:cNvSpPr>
          <p:nvPr>
            <p:ph type="dt" idx="10"/>
          </p:nvPr>
        </p:nvSpPr>
        <p:spPr>
          <a:xfrm>
            <a:off x="8286356" y="6007608"/>
            <a:ext cx="314364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ftr" idx="11"/>
          </p:nvPr>
        </p:nvSpPr>
        <p:spPr>
          <a:xfrm>
            <a:off x="1078991" y="6007608"/>
            <a:ext cx="672083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a:spcBef>
                <a:spcPts val="0"/>
              </a:spcBef>
              <a:buNone/>
              <a:defRPr sz="900" b="1">
                <a:solidFill>
                  <a:schemeClr val="dk1"/>
                </a:solidFill>
                <a:latin typeface="Avenir"/>
                <a:ea typeface="Avenir"/>
                <a:cs typeface="Avenir"/>
                <a:sym typeface="Avenir"/>
              </a:defRPr>
            </a:lvl1pPr>
            <a:lvl2pPr marL="0" marR="0" lvl="1" indent="0" algn="ctr">
              <a:spcBef>
                <a:spcPts val="0"/>
              </a:spcBef>
              <a:buNone/>
              <a:defRPr sz="900" b="1">
                <a:solidFill>
                  <a:schemeClr val="dk1"/>
                </a:solidFill>
                <a:latin typeface="Avenir"/>
                <a:ea typeface="Avenir"/>
                <a:cs typeface="Avenir"/>
                <a:sym typeface="Avenir"/>
              </a:defRPr>
            </a:lvl2pPr>
            <a:lvl3pPr marL="0" marR="0" lvl="2" indent="0" algn="ctr">
              <a:spcBef>
                <a:spcPts val="0"/>
              </a:spcBef>
              <a:buNone/>
              <a:defRPr sz="900" b="1">
                <a:solidFill>
                  <a:schemeClr val="dk1"/>
                </a:solidFill>
                <a:latin typeface="Avenir"/>
                <a:ea typeface="Avenir"/>
                <a:cs typeface="Avenir"/>
                <a:sym typeface="Avenir"/>
              </a:defRPr>
            </a:lvl3pPr>
            <a:lvl4pPr marL="0" marR="0" lvl="3" indent="0" algn="ctr">
              <a:spcBef>
                <a:spcPts val="0"/>
              </a:spcBef>
              <a:buNone/>
              <a:defRPr sz="900" b="1">
                <a:solidFill>
                  <a:schemeClr val="dk1"/>
                </a:solidFill>
                <a:latin typeface="Avenir"/>
                <a:ea typeface="Avenir"/>
                <a:cs typeface="Avenir"/>
                <a:sym typeface="Avenir"/>
              </a:defRPr>
            </a:lvl4pPr>
            <a:lvl5pPr marL="0" marR="0" lvl="4" indent="0" algn="ctr">
              <a:spcBef>
                <a:spcPts val="0"/>
              </a:spcBef>
              <a:buNone/>
              <a:defRPr sz="900" b="1">
                <a:solidFill>
                  <a:schemeClr val="dk1"/>
                </a:solidFill>
                <a:latin typeface="Avenir"/>
                <a:ea typeface="Avenir"/>
                <a:cs typeface="Avenir"/>
                <a:sym typeface="Avenir"/>
              </a:defRPr>
            </a:lvl5pPr>
            <a:lvl6pPr marL="0" marR="0" lvl="5" indent="0" algn="ctr">
              <a:spcBef>
                <a:spcPts val="0"/>
              </a:spcBef>
              <a:buNone/>
              <a:defRPr sz="900" b="1">
                <a:solidFill>
                  <a:schemeClr val="dk1"/>
                </a:solidFill>
                <a:latin typeface="Avenir"/>
                <a:ea typeface="Avenir"/>
                <a:cs typeface="Avenir"/>
                <a:sym typeface="Avenir"/>
              </a:defRPr>
            </a:lvl6pPr>
            <a:lvl7pPr marL="0" marR="0" lvl="6" indent="0" algn="ctr">
              <a:spcBef>
                <a:spcPts val="0"/>
              </a:spcBef>
              <a:buNone/>
              <a:defRPr sz="900" b="1">
                <a:solidFill>
                  <a:schemeClr val="dk1"/>
                </a:solidFill>
                <a:latin typeface="Avenir"/>
                <a:ea typeface="Avenir"/>
                <a:cs typeface="Avenir"/>
                <a:sym typeface="Avenir"/>
              </a:defRPr>
            </a:lvl7pPr>
            <a:lvl8pPr marL="0" marR="0" lvl="7" indent="0" algn="ctr">
              <a:spcBef>
                <a:spcPts val="0"/>
              </a:spcBef>
              <a:buNone/>
              <a:defRPr sz="900" b="1">
                <a:solidFill>
                  <a:schemeClr val="dk1"/>
                </a:solidFill>
                <a:latin typeface="Avenir"/>
                <a:ea typeface="Avenir"/>
                <a:cs typeface="Avenir"/>
                <a:sym typeface="Avenir"/>
              </a:defRPr>
            </a:lvl8pPr>
            <a:lvl9pPr marL="0" marR="0" lvl="8" indent="0" algn="ctr">
              <a:spcBef>
                <a:spcPts val="0"/>
              </a:spcBef>
              <a:buNone/>
              <a:defRPr sz="900" b="1">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9"/>
        <p:cNvGrpSpPr/>
        <p:nvPr/>
      </p:nvGrpSpPr>
      <p:grpSpPr>
        <a:xfrm>
          <a:off x="0" y="0"/>
          <a:ext cx="0" cy="0"/>
          <a:chOff x="0" y="0"/>
          <a:chExt cx="0" cy="0"/>
        </a:xfrm>
      </p:grpSpPr>
      <p:sp>
        <p:nvSpPr>
          <p:cNvPr id="80" name="Google Shape;80;p14"/>
          <p:cNvSpPr>
            <a:spLocks noGrp="1"/>
          </p:cNvSpPr>
          <p:nvPr>
            <p:ph type="pic" idx="2"/>
          </p:nvPr>
        </p:nvSpPr>
        <p:spPr>
          <a:xfrm>
            <a:off x="5183188" y="758951"/>
            <a:ext cx="6245352" cy="4754881"/>
          </a:xfrm>
          <a:prstGeom prst="rect">
            <a:avLst/>
          </a:prstGeom>
          <a:noFill/>
          <a:ln>
            <a:noFill/>
          </a:ln>
        </p:spPr>
      </p:sp>
      <p:sp>
        <p:nvSpPr>
          <p:cNvPr id="81" name="Google Shape;81;p14"/>
          <p:cNvSpPr txBox="1">
            <a:spLocks noGrp="1"/>
          </p:cNvSpPr>
          <p:nvPr>
            <p:ph type="body" idx="1"/>
          </p:nvPr>
        </p:nvSpPr>
        <p:spPr>
          <a:xfrm>
            <a:off x="758952" y="3794760"/>
            <a:ext cx="3831336" cy="171907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Clr>
                <a:srgbClr val="262626"/>
              </a:buClr>
              <a:buSzPts val="2000"/>
              <a:buNone/>
              <a:defRPr sz="2000"/>
            </a:lvl1pPr>
            <a:lvl2pPr marL="914400" lvl="1" indent="-228600" algn="l">
              <a:lnSpc>
                <a:spcPct val="110000"/>
              </a:lnSpc>
              <a:spcBef>
                <a:spcPts val="400"/>
              </a:spcBef>
              <a:spcAft>
                <a:spcPts val="0"/>
              </a:spcAft>
              <a:buClr>
                <a:srgbClr val="262626"/>
              </a:buClr>
              <a:buSzPts val="1400"/>
              <a:buNone/>
              <a:defRPr sz="1400"/>
            </a:lvl2pPr>
            <a:lvl3pPr marL="1371600" lvl="2" indent="-228600" algn="l">
              <a:lnSpc>
                <a:spcPct val="110000"/>
              </a:lnSpc>
              <a:spcBef>
                <a:spcPts val="400"/>
              </a:spcBef>
              <a:spcAft>
                <a:spcPts val="0"/>
              </a:spcAft>
              <a:buClr>
                <a:srgbClr val="262626"/>
              </a:buClr>
              <a:buSzPts val="1200"/>
              <a:buNone/>
              <a:defRPr sz="1200"/>
            </a:lvl3pPr>
            <a:lvl4pPr marL="1828800" lvl="3" indent="-228600" algn="l">
              <a:lnSpc>
                <a:spcPct val="110000"/>
              </a:lnSpc>
              <a:spcBef>
                <a:spcPts val="400"/>
              </a:spcBef>
              <a:spcAft>
                <a:spcPts val="0"/>
              </a:spcAft>
              <a:buClr>
                <a:srgbClr val="262626"/>
              </a:buClr>
              <a:buSzPts val="1000"/>
              <a:buNone/>
              <a:defRPr sz="1000"/>
            </a:lvl4pPr>
            <a:lvl5pPr marL="2286000" lvl="4" indent="-228600" algn="l">
              <a:lnSpc>
                <a:spcPct val="110000"/>
              </a:lnSpc>
              <a:spcBef>
                <a:spcPts val="4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4"/>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5" name="Google Shape;85;p14"/>
          <p:cNvSpPr txBox="1">
            <a:spLocks noGrp="1"/>
          </p:cNvSpPr>
          <p:nvPr>
            <p:ph type="title"/>
          </p:nvPr>
        </p:nvSpPr>
        <p:spPr>
          <a:xfrm>
            <a:off x="758952" y="758952"/>
            <a:ext cx="3831336" cy="29260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5929884" y="13716"/>
            <a:ext cx="4754880" cy="62453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rot="5400000">
            <a:off x="7459770" y="1774724"/>
            <a:ext cx="4986002" cy="29544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body" idx="1"/>
          </p:nvPr>
        </p:nvSpPr>
        <p:spPr>
          <a:xfrm rot="5400000">
            <a:off x="1969744" y="-451840"/>
            <a:ext cx="4986002" cy="740758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6"/>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775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353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697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6665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099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010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867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7"/>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01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047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497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945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425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304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588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8407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008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2B2B2B"/>
        </a:solidFill>
        <a:effectLst/>
      </p:bgPr>
    </p:bg>
    <p:spTree>
      <p:nvGrpSpPr>
        <p:cNvPr id="1" name="Shape 31"/>
        <p:cNvGrpSpPr/>
        <p:nvPr/>
      </p:nvGrpSpPr>
      <p:grpSpPr>
        <a:xfrm>
          <a:off x="0" y="0"/>
          <a:ext cx="0" cy="0"/>
          <a:chOff x="0" y="0"/>
          <a:chExt cx="0" cy="0"/>
        </a:xfrm>
      </p:grpSpPr>
      <p:sp>
        <p:nvSpPr>
          <p:cNvPr id="32" name="Google Shape;32;p5" title="Page Number Shape"/>
          <p:cNvSpPr/>
          <p:nvPr/>
        </p:nvSpPr>
        <p:spPr>
          <a:xfrm>
            <a:off x="11784011" y="578356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cxnSp>
        <p:nvCxnSpPr>
          <p:cNvPr id="33" name="Google Shape;33;p5" title="Verticle Rule Line"/>
          <p:cNvCxnSpPr/>
          <p:nvPr/>
        </p:nvCxnSpPr>
        <p:spPr>
          <a:xfrm>
            <a:off x="758952" y="1280160"/>
            <a:ext cx="0" cy="5577840"/>
          </a:xfrm>
          <a:prstGeom prst="straightConnector1">
            <a:avLst/>
          </a:prstGeom>
          <a:noFill/>
          <a:ln w="19050" cap="flat" cmpd="sng">
            <a:solidFill>
              <a:schemeClr val="lt2"/>
            </a:solidFill>
            <a:prstDash val="solid"/>
            <a:miter lim="800000"/>
            <a:headEnd type="none" w="sm" len="sm"/>
            <a:tailEnd type="none" w="sm" len="sm"/>
          </a:ln>
        </p:spPr>
      </p:cxnSp>
      <p:sp>
        <p:nvSpPr>
          <p:cNvPr id="34" name="Google Shape;34;p5"/>
          <p:cNvSpPr txBox="1">
            <a:spLocks noGrp="1"/>
          </p:cNvSpPr>
          <p:nvPr>
            <p:ph type="ctrTitle"/>
          </p:nvPr>
        </p:nvSpPr>
        <p:spPr>
          <a:xfrm>
            <a:off x="1078992" y="1143000"/>
            <a:ext cx="6720840" cy="373075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EFEFE"/>
              </a:buClr>
              <a:buSzPts val="7200"/>
              <a:buFont typeface="Arial"/>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078992" y="5010912"/>
            <a:ext cx="6720840" cy="704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Clr>
                <a:srgbClr val="FEFEFE"/>
              </a:buClr>
              <a:buSzPts val="2200"/>
              <a:buNone/>
              <a:defRPr sz="2200"/>
            </a:lvl1pPr>
            <a:lvl2pPr lvl="1" algn="ctr">
              <a:lnSpc>
                <a:spcPct val="110000"/>
              </a:lnSpc>
              <a:spcBef>
                <a:spcPts val="400"/>
              </a:spcBef>
              <a:spcAft>
                <a:spcPts val="0"/>
              </a:spcAft>
              <a:buClr>
                <a:srgbClr val="FEFEFE"/>
              </a:buClr>
              <a:buSzPts val="2000"/>
              <a:buNone/>
              <a:defRPr sz="2000"/>
            </a:lvl2pPr>
            <a:lvl3pPr lvl="2" algn="ctr">
              <a:lnSpc>
                <a:spcPct val="110000"/>
              </a:lnSpc>
              <a:spcBef>
                <a:spcPts val="400"/>
              </a:spcBef>
              <a:spcAft>
                <a:spcPts val="0"/>
              </a:spcAft>
              <a:buClr>
                <a:srgbClr val="FEFEFE"/>
              </a:buClr>
              <a:buSzPts val="1800"/>
              <a:buNone/>
              <a:defRPr sz="1800"/>
            </a:lvl3pPr>
            <a:lvl4pPr lvl="3" algn="ctr">
              <a:lnSpc>
                <a:spcPct val="110000"/>
              </a:lnSpc>
              <a:spcBef>
                <a:spcPts val="400"/>
              </a:spcBef>
              <a:spcAft>
                <a:spcPts val="0"/>
              </a:spcAft>
              <a:buClr>
                <a:srgbClr val="FEFEFE"/>
              </a:buClr>
              <a:buSzPts val="1600"/>
              <a:buNone/>
              <a:defRPr sz="1600"/>
            </a:lvl4pPr>
            <a:lvl5pPr lvl="4" algn="ctr">
              <a:lnSpc>
                <a:spcPct val="110000"/>
              </a:lnSpc>
              <a:spcBef>
                <a:spcPts val="400"/>
              </a:spcBef>
              <a:spcAft>
                <a:spcPts val="0"/>
              </a:spcAft>
              <a:buClr>
                <a:srgbClr val="FEFEFE"/>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36" name="Google Shape;36;p5"/>
          <p:cNvSpPr txBox="1">
            <a:spLocks noGrp="1"/>
          </p:cNvSpPr>
          <p:nvPr>
            <p:ph type="dt" idx="10"/>
          </p:nvPr>
        </p:nvSpPr>
        <p:spPr>
          <a:xfrm>
            <a:off x="8286356" y="6007608"/>
            <a:ext cx="314364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1078991" y="6007608"/>
            <a:ext cx="672083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a:spcBef>
                <a:spcPts val="0"/>
              </a:spcBef>
              <a:buNone/>
              <a:defRPr sz="900" b="1">
                <a:solidFill>
                  <a:schemeClr val="dk1"/>
                </a:solidFill>
                <a:latin typeface="Avenir"/>
                <a:ea typeface="Avenir"/>
                <a:cs typeface="Avenir"/>
                <a:sym typeface="Avenir"/>
              </a:defRPr>
            </a:lvl1pPr>
            <a:lvl2pPr marL="0" marR="0" lvl="1" indent="0" algn="ctr">
              <a:spcBef>
                <a:spcPts val="0"/>
              </a:spcBef>
              <a:buNone/>
              <a:defRPr sz="900" b="1">
                <a:solidFill>
                  <a:schemeClr val="dk1"/>
                </a:solidFill>
                <a:latin typeface="Avenir"/>
                <a:ea typeface="Avenir"/>
                <a:cs typeface="Avenir"/>
                <a:sym typeface="Avenir"/>
              </a:defRPr>
            </a:lvl2pPr>
            <a:lvl3pPr marL="0" marR="0" lvl="2" indent="0" algn="ctr">
              <a:spcBef>
                <a:spcPts val="0"/>
              </a:spcBef>
              <a:buNone/>
              <a:defRPr sz="900" b="1">
                <a:solidFill>
                  <a:schemeClr val="dk1"/>
                </a:solidFill>
                <a:latin typeface="Avenir"/>
                <a:ea typeface="Avenir"/>
                <a:cs typeface="Avenir"/>
                <a:sym typeface="Avenir"/>
              </a:defRPr>
            </a:lvl3pPr>
            <a:lvl4pPr marL="0" marR="0" lvl="3" indent="0" algn="ctr">
              <a:spcBef>
                <a:spcPts val="0"/>
              </a:spcBef>
              <a:buNone/>
              <a:defRPr sz="900" b="1">
                <a:solidFill>
                  <a:schemeClr val="dk1"/>
                </a:solidFill>
                <a:latin typeface="Avenir"/>
                <a:ea typeface="Avenir"/>
                <a:cs typeface="Avenir"/>
                <a:sym typeface="Avenir"/>
              </a:defRPr>
            </a:lvl4pPr>
            <a:lvl5pPr marL="0" marR="0" lvl="4" indent="0" algn="ctr">
              <a:spcBef>
                <a:spcPts val="0"/>
              </a:spcBef>
              <a:buNone/>
              <a:defRPr sz="900" b="1">
                <a:solidFill>
                  <a:schemeClr val="dk1"/>
                </a:solidFill>
                <a:latin typeface="Avenir"/>
                <a:ea typeface="Avenir"/>
                <a:cs typeface="Avenir"/>
                <a:sym typeface="Avenir"/>
              </a:defRPr>
            </a:lvl5pPr>
            <a:lvl6pPr marL="0" marR="0" lvl="5" indent="0" algn="ctr">
              <a:spcBef>
                <a:spcPts val="0"/>
              </a:spcBef>
              <a:buNone/>
              <a:defRPr sz="900" b="1">
                <a:solidFill>
                  <a:schemeClr val="dk1"/>
                </a:solidFill>
                <a:latin typeface="Avenir"/>
                <a:ea typeface="Avenir"/>
                <a:cs typeface="Avenir"/>
                <a:sym typeface="Avenir"/>
              </a:defRPr>
            </a:lvl6pPr>
            <a:lvl7pPr marL="0" marR="0" lvl="6" indent="0" algn="ctr">
              <a:spcBef>
                <a:spcPts val="0"/>
              </a:spcBef>
              <a:buNone/>
              <a:defRPr sz="900" b="1">
                <a:solidFill>
                  <a:schemeClr val="dk1"/>
                </a:solidFill>
                <a:latin typeface="Avenir"/>
                <a:ea typeface="Avenir"/>
                <a:cs typeface="Avenir"/>
                <a:sym typeface="Avenir"/>
              </a:defRPr>
            </a:lvl7pPr>
            <a:lvl8pPr marL="0" marR="0" lvl="7" indent="0" algn="ctr">
              <a:spcBef>
                <a:spcPts val="0"/>
              </a:spcBef>
              <a:buNone/>
              <a:defRPr sz="900" b="1">
                <a:solidFill>
                  <a:schemeClr val="dk1"/>
                </a:solidFill>
                <a:latin typeface="Avenir"/>
                <a:ea typeface="Avenir"/>
                <a:cs typeface="Avenir"/>
                <a:sym typeface="Avenir"/>
              </a:defRPr>
            </a:lvl8pPr>
            <a:lvl9pPr marL="0" marR="0" lvl="8" indent="0" algn="ctr">
              <a:spcBef>
                <a:spcPts val="0"/>
              </a:spcBef>
              <a:buNone/>
              <a:defRPr sz="900" b="1">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763051" y="2414016"/>
            <a:ext cx="10666949" cy="30998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758952" y="1389888"/>
            <a:ext cx="10671048" cy="82296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400"/>
              </a:spcBef>
              <a:spcAft>
                <a:spcPts val="0"/>
              </a:spcAft>
              <a:buClr>
                <a:srgbClr val="262626"/>
              </a:buClr>
              <a:buSzPts val="2000"/>
              <a:buNone/>
              <a:defRPr sz="2000" i="1">
                <a:solidFill>
                  <a:srgbClr val="262626"/>
                </a:solidFill>
              </a:defRPr>
            </a:lvl1pPr>
            <a:lvl2pPr marL="914400" lvl="1" indent="-228600" algn="l">
              <a:lnSpc>
                <a:spcPct val="110000"/>
              </a:lnSpc>
              <a:spcBef>
                <a:spcPts val="400"/>
              </a:spcBef>
              <a:spcAft>
                <a:spcPts val="0"/>
              </a:spcAft>
              <a:buClr>
                <a:srgbClr val="888888"/>
              </a:buClr>
              <a:buSzPts val="2000"/>
              <a:buNone/>
              <a:defRPr sz="2000">
                <a:solidFill>
                  <a:srgbClr val="888888"/>
                </a:solidFill>
              </a:defRPr>
            </a:lvl2pPr>
            <a:lvl3pPr marL="1371600" lvl="2" indent="-228600" algn="l">
              <a:lnSpc>
                <a:spcPct val="110000"/>
              </a:lnSpc>
              <a:spcBef>
                <a:spcPts val="400"/>
              </a:spcBef>
              <a:spcAft>
                <a:spcPts val="0"/>
              </a:spcAft>
              <a:buClr>
                <a:srgbClr val="888888"/>
              </a:buClr>
              <a:buSzPts val="1800"/>
              <a:buNone/>
              <a:defRPr sz="1800">
                <a:solidFill>
                  <a:srgbClr val="888888"/>
                </a:solidFill>
              </a:defRPr>
            </a:lvl3pPr>
            <a:lvl4pPr marL="1828800" lvl="3" indent="-228600" algn="l">
              <a:lnSpc>
                <a:spcPct val="110000"/>
              </a:lnSpc>
              <a:spcBef>
                <a:spcPts val="400"/>
              </a:spcBef>
              <a:spcAft>
                <a:spcPts val="0"/>
              </a:spcAft>
              <a:buClr>
                <a:srgbClr val="888888"/>
              </a:buClr>
              <a:buSzPts val="1600"/>
              <a:buNone/>
              <a:defRPr sz="1600">
                <a:solidFill>
                  <a:srgbClr val="888888"/>
                </a:solidFill>
              </a:defRPr>
            </a:lvl4pPr>
            <a:lvl5pPr marL="2286000" lvl="4" indent="-228600" algn="l">
              <a:lnSpc>
                <a:spcPct val="110000"/>
              </a:lnSpc>
              <a:spcBef>
                <a:spcPts val="4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9"/>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5184648" y="758952"/>
            <a:ext cx="6245352" cy="224028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
          <p:cNvSpPr txBox="1">
            <a:spLocks noGrp="1"/>
          </p:cNvSpPr>
          <p:nvPr>
            <p:ph type="body" idx="2"/>
          </p:nvPr>
        </p:nvSpPr>
        <p:spPr>
          <a:xfrm>
            <a:off x="5184647" y="3273551"/>
            <a:ext cx="6245351" cy="224028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0"/>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5184648" y="758952"/>
            <a:ext cx="6245352"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262626"/>
              </a:buClr>
              <a:buSzPts val="2200"/>
              <a:buNone/>
              <a:defRPr sz="2200" b="0" i="1"/>
            </a:lvl1pPr>
            <a:lvl2pPr marL="914400" lvl="1" indent="-228600" algn="l">
              <a:lnSpc>
                <a:spcPct val="110000"/>
              </a:lnSpc>
              <a:spcBef>
                <a:spcPts val="400"/>
              </a:spcBef>
              <a:spcAft>
                <a:spcPts val="0"/>
              </a:spcAft>
              <a:buClr>
                <a:srgbClr val="262626"/>
              </a:buClr>
              <a:buSzPts val="2000"/>
              <a:buNone/>
              <a:defRPr sz="2000" b="1"/>
            </a:lvl2pPr>
            <a:lvl3pPr marL="1371600" lvl="2" indent="-228600" algn="l">
              <a:lnSpc>
                <a:spcPct val="110000"/>
              </a:lnSpc>
              <a:spcBef>
                <a:spcPts val="400"/>
              </a:spcBef>
              <a:spcAft>
                <a:spcPts val="0"/>
              </a:spcAft>
              <a:buClr>
                <a:srgbClr val="262626"/>
              </a:buClr>
              <a:buSzPts val="1800"/>
              <a:buNone/>
              <a:defRPr sz="1800" b="1"/>
            </a:lvl3pPr>
            <a:lvl4pPr marL="1828800" lvl="3" indent="-228600" algn="l">
              <a:lnSpc>
                <a:spcPct val="110000"/>
              </a:lnSpc>
              <a:spcBef>
                <a:spcPts val="400"/>
              </a:spcBef>
              <a:spcAft>
                <a:spcPts val="0"/>
              </a:spcAft>
              <a:buClr>
                <a:srgbClr val="262626"/>
              </a:buClr>
              <a:buSzPts val="1600"/>
              <a:buNone/>
              <a:defRPr sz="1600" b="1"/>
            </a:lvl4pPr>
            <a:lvl5pPr marL="2286000" lvl="4" indent="-228600" algn="l">
              <a:lnSpc>
                <a:spcPct val="110000"/>
              </a:lnSpc>
              <a:spcBef>
                <a:spcPts val="4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1"/>
          <p:cNvSpPr txBox="1">
            <a:spLocks noGrp="1"/>
          </p:cNvSpPr>
          <p:nvPr>
            <p:ph type="body" idx="2"/>
          </p:nvPr>
        </p:nvSpPr>
        <p:spPr>
          <a:xfrm>
            <a:off x="5190323" y="1377198"/>
            <a:ext cx="6239675" cy="18288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3"/>
          </p:nvPr>
        </p:nvSpPr>
        <p:spPr>
          <a:xfrm>
            <a:off x="5184647" y="3319548"/>
            <a:ext cx="6245351"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262626"/>
              </a:buClr>
              <a:buSzPts val="2200"/>
              <a:buNone/>
              <a:defRPr sz="2200" b="0" i="1"/>
            </a:lvl1pPr>
            <a:lvl2pPr marL="914400" lvl="1" indent="-228600" algn="l">
              <a:lnSpc>
                <a:spcPct val="110000"/>
              </a:lnSpc>
              <a:spcBef>
                <a:spcPts val="400"/>
              </a:spcBef>
              <a:spcAft>
                <a:spcPts val="0"/>
              </a:spcAft>
              <a:buClr>
                <a:srgbClr val="262626"/>
              </a:buClr>
              <a:buSzPts val="2000"/>
              <a:buNone/>
              <a:defRPr sz="2000" b="1"/>
            </a:lvl2pPr>
            <a:lvl3pPr marL="1371600" lvl="2" indent="-228600" algn="l">
              <a:lnSpc>
                <a:spcPct val="110000"/>
              </a:lnSpc>
              <a:spcBef>
                <a:spcPts val="400"/>
              </a:spcBef>
              <a:spcAft>
                <a:spcPts val="0"/>
              </a:spcAft>
              <a:buClr>
                <a:srgbClr val="262626"/>
              </a:buClr>
              <a:buSzPts val="1800"/>
              <a:buNone/>
              <a:defRPr sz="1800" b="1"/>
            </a:lvl3pPr>
            <a:lvl4pPr marL="1828800" lvl="3" indent="-228600" algn="l">
              <a:lnSpc>
                <a:spcPct val="110000"/>
              </a:lnSpc>
              <a:spcBef>
                <a:spcPts val="400"/>
              </a:spcBef>
              <a:spcAft>
                <a:spcPts val="0"/>
              </a:spcAft>
              <a:buClr>
                <a:srgbClr val="262626"/>
              </a:buClr>
              <a:buSzPts val="1600"/>
              <a:buNone/>
              <a:defRPr sz="1600" b="1"/>
            </a:lvl4pPr>
            <a:lvl5pPr marL="2286000" lvl="4" indent="-228600" algn="l">
              <a:lnSpc>
                <a:spcPct val="110000"/>
              </a:lnSpc>
              <a:spcBef>
                <a:spcPts val="4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1"/>
          <p:cNvSpPr txBox="1">
            <a:spLocks noGrp="1"/>
          </p:cNvSpPr>
          <p:nvPr>
            <p:ph type="body" idx="4"/>
          </p:nvPr>
        </p:nvSpPr>
        <p:spPr>
          <a:xfrm>
            <a:off x="5184646" y="3932372"/>
            <a:ext cx="6245352" cy="18288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2"/>
        <p:cNvGrpSpPr/>
        <p:nvPr/>
      </p:nvGrpSpPr>
      <p:grpSpPr>
        <a:xfrm>
          <a:off x="0" y="0"/>
          <a:ext cx="0" cy="0"/>
          <a:chOff x="0" y="0"/>
          <a:chExt cx="0" cy="0"/>
        </a:xfrm>
      </p:grpSpPr>
      <p:sp>
        <p:nvSpPr>
          <p:cNvPr id="73" name="Google Shape;73;p13"/>
          <p:cNvSpPr txBox="1">
            <a:spLocks noGrp="1"/>
          </p:cNvSpPr>
          <p:nvPr>
            <p:ph type="body" idx="1"/>
          </p:nvPr>
        </p:nvSpPr>
        <p:spPr>
          <a:xfrm>
            <a:off x="5183188" y="758951"/>
            <a:ext cx="6245352" cy="4754881"/>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rgbClr val="262626"/>
              </a:buClr>
              <a:buSzPts val="2000"/>
              <a:buChar char="•"/>
              <a:defRPr sz="2000"/>
            </a:lvl1pPr>
            <a:lvl2pPr marL="914400" lvl="1" indent="-228600" algn="l">
              <a:lnSpc>
                <a:spcPct val="110000"/>
              </a:lnSpc>
              <a:spcBef>
                <a:spcPts val="400"/>
              </a:spcBef>
              <a:spcAft>
                <a:spcPts val="0"/>
              </a:spcAft>
              <a:buClr>
                <a:srgbClr val="262626"/>
              </a:buClr>
              <a:buSzPts val="1800"/>
              <a:buNone/>
              <a:defRPr sz="1800"/>
            </a:lvl2pPr>
            <a:lvl3pPr marL="1371600" lvl="2" indent="-330200" algn="l">
              <a:lnSpc>
                <a:spcPct val="110000"/>
              </a:lnSpc>
              <a:spcBef>
                <a:spcPts val="400"/>
              </a:spcBef>
              <a:spcAft>
                <a:spcPts val="0"/>
              </a:spcAft>
              <a:buClr>
                <a:srgbClr val="262626"/>
              </a:buClr>
              <a:buSzPts val="1600"/>
              <a:buChar char="•"/>
              <a:defRPr sz="1600"/>
            </a:lvl3pPr>
            <a:lvl4pPr marL="1828800" lvl="3" indent="-228600" algn="l">
              <a:lnSpc>
                <a:spcPct val="110000"/>
              </a:lnSpc>
              <a:spcBef>
                <a:spcPts val="400"/>
              </a:spcBef>
              <a:spcAft>
                <a:spcPts val="0"/>
              </a:spcAft>
              <a:buClr>
                <a:srgbClr val="262626"/>
              </a:buClr>
              <a:buSzPts val="1400"/>
              <a:buNone/>
              <a:defRPr sz="1400"/>
            </a:lvl4pPr>
            <a:lvl5pPr marL="2286000" lvl="4" indent="-317500" algn="l">
              <a:lnSpc>
                <a:spcPct val="110000"/>
              </a:lnSpc>
              <a:spcBef>
                <a:spcPts val="400"/>
              </a:spcBef>
              <a:spcAft>
                <a:spcPts val="0"/>
              </a:spcAft>
              <a:buClr>
                <a:srgbClr val="262626"/>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3"/>
          <p:cNvSpPr txBox="1">
            <a:spLocks noGrp="1"/>
          </p:cNvSpPr>
          <p:nvPr>
            <p:ph type="body" idx="2"/>
          </p:nvPr>
        </p:nvSpPr>
        <p:spPr>
          <a:xfrm>
            <a:off x="758953" y="3815080"/>
            <a:ext cx="3831336" cy="16987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Clr>
                <a:srgbClr val="262626"/>
              </a:buClr>
              <a:buSzPts val="2000"/>
              <a:buNone/>
              <a:defRPr sz="2000"/>
            </a:lvl1pPr>
            <a:lvl2pPr marL="914400" lvl="1" indent="-228600" algn="l">
              <a:lnSpc>
                <a:spcPct val="110000"/>
              </a:lnSpc>
              <a:spcBef>
                <a:spcPts val="400"/>
              </a:spcBef>
              <a:spcAft>
                <a:spcPts val="0"/>
              </a:spcAft>
              <a:buClr>
                <a:srgbClr val="262626"/>
              </a:buClr>
              <a:buSzPts val="1400"/>
              <a:buNone/>
              <a:defRPr sz="1400"/>
            </a:lvl2pPr>
            <a:lvl3pPr marL="1371600" lvl="2" indent="-228600" algn="l">
              <a:lnSpc>
                <a:spcPct val="110000"/>
              </a:lnSpc>
              <a:spcBef>
                <a:spcPts val="400"/>
              </a:spcBef>
              <a:spcAft>
                <a:spcPts val="0"/>
              </a:spcAft>
              <a:buClr>
                <a:srgbClr val="262626"/>
              </a:buClr>
              <a:buSzPts val="1200"/>
              <a:buNone/>
              <a:defRPr sz="1200"/>
            </a:lvl3pPr>
            <a:lvl4pPr marL="1828800" lvl="3" indent="-228600" algn="l">
              <a:lnSpc>
                <a:spcPct val="110000"/>
              </a:lnSpc>
              <a:spcBef>
                <a:spcPts val="400"/>
              </a:spcBef>
              <a:spcAft>
                <a:spcPts val="0"/>
              </a:spcAft>
              <a:buClr>
                <a:srgbClr val="262626"/>
              </a:buClr>
              <a:buSzPts val="1000"/>
              <a:buNone/>
              <a:defRPr sz="1000"/>
            </a:lvl4pPr>
            <a:lvl5pPr marL="2286000" lvl="4" indent="-228600" algn="l">
              <a:lnSpc>
                <a:spcPct val="110000"/>
              </a:lnSpc>
              <a:spcBef>
                <a:spcPts val="4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3"/>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13"/>
          <p:cNvSpPr txBox="1">
            <a:spLocks noGrp="1"/>
          </p:cNvSpPr>
          <p:nvPr>
            <p:ph type="title"/>
          </p:nvPr>
        </p:nvSpPr>
        <p:spPr>
          <a:xfrm>
            <a:off x="758952" y="758952"/>
            <a:ext cx="3831336" cy="29301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4" title="Page Number Shape"/>
          <p:cNvSpPr/>
          <p:nvPr/>
        </p:nvSpPr>
        <p:spPr>
          <a:xfrm>
            <a:off x="11784011" y="5778801"/>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7" name="Google Shape;7;p4"/>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FEFEFE"/>
              </a:buClr>
              <a:buSzPts val="6000"/>
              <a:buFont typeface="Arial"/>
              <a:buNone/>
              <a:defRPr sz="6000" b="0" i="1" u="none" strike="noStrike" cap="non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400"/>
              </a:spcBef>
              <a:spcAft>
                <a:spcPts val="0"/>
              </a:spcAft>
              <a:buClr>
                <a:srgbClr val="FEFEFE"/>
              </a:buClr>
              <a:buSzPts val="2000"/>
              <a:buFont typeface="Arial"/>
              <a:buChar char="•"/>
              <a:defRPr sz="2000" b="0" i="0" u="none" strike="noStrike" cap="none">
                <a:solidFill>
                  <a:srgbClr val="FEFEFE"/>
                </a:solidFill>
                <a:latin typeface="Avenir"/>
                <a:ea typeface="Avenir"/>
                <a:cs typeface="Avenir"/>
                <a:sym typeface="Avenir"/>
              </a:defRPr>
            </a:lvl1pPr>
            <a:lvl2pPr marL="914400" marR="0" lvl="1" indent="-228600" algn="l" rtl="0">
              <a:lnSpc>
                <a:spcPct val="110000"/>
              </a:lnSpc>
              <a:spcBef>
                <a:spcPts val="400"/>
              </a:spcBef>
              <a:spcAft>
                <a:spcPts val="0"/>
              </a:spcAft>
              <a:buClr>
                <a:srgbClr val="FEFEFE"/>
              </a:buClr>
              <a:buSzPts val="1800"/>
              <a:buFont typeface="Arial"/>
              <a:buNone/>
              <a:defRPr sz="1800" b="0" i="1" u="none" strike="noStrike" cap="none">
                <a:solidFill>
                  <a:srgbClr val="FEFEFE"/>
                </a:solidFill>
                <a:latin typeface="Avenir"/>
                <a:ea typeface="Avenir"/>
                <a:cs typeface="Avenir"/>
                <a:sym typeface="Avenir"/>
              </a:defRPr>
            </a:lvl2pPr>
            <a:lvl3pPr marL="1371600" marR="0" lvl="2" indent="-330200" algn="l" rtl="0">
              <a:lnSpc>
                <a:spcPct val="110000"/>
              </a:lnSpc>
              <a:spcBef>
                <a:spcPts val="400"/>
              </a:spcBef>
              <a:spcAft>
                <a:spcPts val="0"/>
              </a:spcAft>
              <a:buClr>
                <a:srgbClr val="FEFEFE"/>
              </a:buClr>
              <a:buSzPts val="1600"/>
              <a:buFont typeface="Arial"/>
              <a:buChar char="•"/>
              <a:defRPr sz="1600" b="0" i="0" u="none" strike="noStrike" cap="none">
                <a:solidFill>
                  <a:srgbClr val="FEFEFE"/>
                </a:solidFill>
                <a:latin typeface="Avenir"/>
                <a:ea typeface="Avenir"/>
                <a:cs typeface="Avenir"/>
                <a:sym typeface="Avenir"/>
              </a:defRPr>
            </a:lvl3pPr>
            <a:lvl4pPr marL="1828800" marR="0" lvl="3" indent="-228600" algn="l" rtl="0">
              <a:lnSpc>
                <a:spcPct val="110000"/>
              </a:lnSpc>
              <a:spcBef>
                <a:spcPts val="400"/>
              </a:spcBef>
              <a:spcAft>
                <a:spcPts val="0"/>
              </a:spcAft>
              <a:buClr>
                <a:srgbClr val="FEFEFE"/>
              </a:buClr>
              <a:buSzPts val="1400"/>
              <a:buFont typeface="Arial"/>
              <a:buNone/>
              <a:defRPr sz="1400" b="0" i="1" u="none" strike="noStrike" cap="none">
                <a:solidFill>
                  <a:srgbClr val="FEFEFE"/>
                </a:solidFill>
                <a:latin typeface="Avenir"/>
                <a:ea typeface="Avenir"/>
                <a:cs typeface="Avenir"/>
                <a:sym typeface="Avenir"/>
              </a:defRPr>
            </a:lvl4pPr>
            <a:lvl5pPr marL="2286000" marR="0" lvl="4" indent="-317500" algn="l" rtl="0">
              <a:lnSpc>
                <a:spcPct val="110000"/>
              </a:lnSpc>
              <a:spcBef>
                <a:spcPts val="400"/>
              </a:spcBef>
              <a:spcAft>
                <a:spcPts val="0"/>
              </a:spcAft>
              <a:buClr>
                <a:srgbClr val="FEFEFE"/>
              </a:buClr>
              <a:buSzPts val="1400"/>
              <a:buFont typeface="Arial"/>
              <a:buChar char="•"/>
              <a:defRPr sz="1400" b="0" i="0" u="none" strike="noStrike" cap="none">
                <a:solidFill>
                  <a:srgbClr val="FEFEFE"/>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4"/>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FEFEFE"/>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0" name="Google Shape;10;p4"/>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FEFEFE"/>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1" name="Google Shape;11;p4"/>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900" b="1" u="none">
                <a:solidFill>
                  <a:schemeClr val="dk1"/>
                </a:solidFill>
                <a:latin typeface="Avenir"/>
                <a:ea typeface="Avenir"/>
                <a:cs typeface="Avenir"/>
                <a:sym typeface="Avenir"/>
              </a:defRPr>
            </a:lvl1pPr>
            <a:lvl2pPr marL="0" marR="0" lvl="1" indent="0" algn="ctr" rtl="0">
              <a:spcBef>
                <a:spcPts val="0"/>
              </a:spcBef>
              <a:buNone/>
              <a:defRPr sz="900" b="1" u="none">
                <a:solidFill>
                  <a:schemeClr val="dk1"/>
                </a:solidFill>
                <a:latin typeface="Avenir"/>
                <a:ea typeface="Avenir"/>
                <a:cs typeface="Avenir"/>
                <a:sym typeface="Avenir"/>
              </a:defRPr>
            </a:lvl2pPr>
            <a:lvl3pPr marL="0" marR="0" lvl="2" indent="0" algn="ctr" rtl="0">
              <a:spcBef>
                <a:spcPts val="0"/>
              </a:spcBef>
              <a:buNone/>
              <a:defRPr sz="900" b="1" u="none">
                <a:solidFill>
                  <a:schemeClr val="dk1"/>
                </a:solidFill>
                <a:latin typeface="Avenir"/>
                <a:ea typeface="Avenir"/>
                <a:cs typeface="Avenir"/>
                <a:sym typeface="Avenir"/>
              </a:defRPr>
            </a:lvl3pPr>
            <a:lvl4pPr marL="0" marR="0" lvl="3" indent="0" algn="ctr" rtl="0">
              <a:spcBef>
                <a:spcPts val="0"/>
              </a:spcBef>
              <a:buNone/>
              <a:defRPr sz="900" b="1" u="none">
                <a:solidFill>
                  <a:schemeClr val="dk1"/>
                </a:solidFill>
                <a:latin typeface="Avenir"/>
                <a:ea typeface="Avenir"/>
                <a:cs typeface="Avenir"/>
                <a:sym typeface="Avenir"/>
              </a:defRPr>
            </a:lvl4pPr>
            <a:lvl5pPr marL="0" marR="0" lvl="4" indent="0" algn="ctr" rtl="0">
              <a:spcBef>
                <a:spcPts val="0"/>
              </a:spcBef>
              <a:buNone/>
              <a:defRPr sz="900" b="1" u="none">
                <a:solidFill>
                  <a:schemeClr val="dk1"/>
                </a:solidFill>
                <a:latin typeface="Avenir"/>
                <a:ea typeface="Avenir"/>
                <a:cs typeface="Avenir"/>
                <a:sym typeface="Avenir"/>
              </a:defRPr>
            </a:lvl5pPr>
            <a:lvl6pPr marL="0" marR="0" lvl="5" indent="0" algn="ctr" rtl="0">
              <a:spcBef>
                <a:spcPts val="0"/>
              </a:spcBef>
              <a:buNone/>
              <a:defRPr sz="900" b="1" u="none">
                <a:solidFill>
                  <a:schemeClr val="dk1"/>
                </a:solidFill>
                <a:latin typeface="Avenir"/>
                <a:ea typeface="Avenir"/>
                <a:cs typeface="Avenir"/>
                <a:sym typeface="Avenir"/>
              </a:defRPr>
            </a:lvl6pPr>
            <a:lvl7pPr marL="0" marR="0" lvl="6" indent="0" algn="ctr" rtl="0">
              <a:spcBef>
                <a:spcPts val="0"/>
              </a:spcBef>
              <a:buNone/>
              <a:defRPr sz="900" b="1" u="none">
                <a:solidFill>
                  <a:schemeClr val="dk1"/>
                </a:solidFill>
                <a:latin typeface="Avenir"/>
                <a:ea typeface="Avenir"/>
                <a:cs typeface="Avenir"/>
                <a:sym typeface="Avenir"/>
              </a:defRPr>
            </a:lvl7pPr>
            <a:lvl8pPr marL="0" marR="0" lvl="7" indent="0" algn="ctr" rtl="0">
              <a:spcBef>
                <a:spcPts val="0"/>
              </a:spcBef>
              <a:buNone/>
              <a:defRPr sz="900" b="1" u="none">
                <a:solidFill>
                  <a:schemeClr val="dk1"/>
                </a:solidFill>
                <a:latin typeface="Avenir"/>
                <a:ea typeface="Avenir"/>
                <a:cs typeface="Avenir"/>
                <a:sym typeface="Avenir"/>
              </a:defRPr>
            </a:lvl8pPr>
            <a:lvl9pPr marL="0" marR="0" lvl="8" indent="0" algn="ctr" rtl="0">
              <a:spcBef>
                <a:spcPts val="0"/>
              </a:spcBef>
              <a:buNone/>
              <a:defRPr sz="900" b="1" u="none">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Google Shape;21;p3" title="Page Number Shape"/>
          <p:cNvSpPr/>
          <p:nvPr/>
        </p:nvSpPr>
        <p:spPr>
          <a:xfrm>
            <a:off x="11784011" y="5778801"/>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2" name="Google Shape;22;p3"/>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62626"/>
              </a:buClr>
              <a:buSzPts val="6000"/>
              <a:buFont typeface="Arial"/>
              <a:buNone/>
              <a:defRPr sz="6000" b="0" i="1"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400"/>
              </a:spcBef>
              <a:spcAft>
                <a:spcPts val="0"/>
              </a:spcAft>
              <a:buClr>
                <a:srgbClr val="262626"/>
              </a:buClr>
              <a:buSzPts val="2000"/>
              <a:buFont typeface="Arial"/>
              <a:buChar char="•"/>
              <a:defRPr sz="2000" b="0" i="0" u="none" strike="noStrike" cap="none">
                <a:solidFill>
                  <a:srgbClr val="262626"/>
                </a:solidFill>
                <a:latin typeface="Avenir"/>
                <a:ea typeface="Avenir"/>
                <a:cs typeface="Avenir"/>
                <a:sym typeface="Avenir"/>
              </a:defRPr>
            </a:lvl1pPr>
            <a:lvl2pPr marL="914400" marR="0" lvl="1" indent="-228600" algn="l" rtl="0">
              <a:lnSpc>
                <a:spcPct val="110000"/>
              </a:lnSpc>
              <a:spcBef>
                <a:spcPts val="400"/>
              </a:spcBef>
              <a:spcAft>
                <a:spcPts val="0"/>
              </a:spcAft>
              <a:buClr>
                <a:srgbClr val="262626"/>
              </a:buClr>
              <a:buSzPts val="1800"/>
              <a:buFont typeface="Arial"/>
              <a:buNone/>
              <a:defRPr sz="1800" b="0" i="1" u="none" strike="noStrike" cap="none">
                <a:solidFill>
                  <a:srgbClr val="262626"/>
                </a:solidFill>
                <a:latin typeface="Avenir"/>
                <a:ea typeface="Avenir"/>
                <a:cs typeface="Avenir"/>
                <a:sym typeface="Avenir"/>
              </a:defRPr>
            </a:lvl2pPr>
            <a:lvl3pPr marL="1371600" marR="0" lvl="2" indent="-330200" algn="l" rtl="0">
              <a:lnSpc>
                <a:spcPct val="110000"/>
              </a:lnSpc>
              <a:spcBef>
                <a:spcPts val="400"/>
              </a:spcBef>
              <a:spcAft>
                <a:spcPts val="0"/>
              </a:spcAft>
              <a:buClr>
                <a:srgbClr val="262626"/>
              </a:buClr>
              <a:buSzPts val="1600"/>
              <a:buFont typeface="Arial"/>
              <a:buChar char="•"/>
              <a:defRPr sz="1600" b="0" i="0" u="none" strike="noStrike" cap="none">
                <a:solidFill>
                  <a:srgbClr val="262626"/>
                </a:solidFill>
                <a:latin typeface="Avenir"/>
                <a:ea typeface="Avenir"/>
                <a:cs typeface="Avenir"/>
                <a:sym typeface="Avenir"/>
              </a:defRPr>
            </a:lvl3pPr>
            <a:lvl4pPr marL="1828800" marR="0" lvl="3" indent="-228600" algn="l" rtl="0">
              <a:lnSpc>
                <a:spcPct val="110000"/>
              </a:lnSpc>
              <a:spcBef>
                <a:spcPts val="400"/>
              </a:spcBef>
              <a:spcAft>
                <a:spcPts val="0"/>
              </a:spcAft>
              <a:buClr>
                <a:srgbClr val="262626"/>
              </a:buClr>
              <a:buSzPts val="1400"/>
              <a:buFont typeface="Arial"/>
              <a:buNone/>
              <a:defRPr sz="1400" b="0" i="1" u="none" strike="noStrike" cap="none">
                <a:solidFill>
                  <a:srgbClr val="262626"/>
                </a:solidFill>
                <a:latin typeface="Avenir"/>
                <a:ea typeface="Avenir"/>
                <a:cs typeface="Avenir"/>
                <a:sym typeface="Avenir"/>
              </a:defRPr>
            </a:lvl4pPr>
            <a:lvl5pPr marL="2286000" marR="0" lvl="4" indent="-317500" algn="l" rtl="0">
              <a:lnSpc>
                <a:spcPct val="110000"/>
              </a:lnSpc>
              <a:spcBef>
                <a:spcPts val="400"/>
              </a:spcBef>
              <a:spcAft>
                <a:spcPts val="0"/>
              </a:spcAft>
              <a:buClr>
                <a:srgbClr val="262626"/>
              </a:buClr>
              <a:buSzPts val="1400"/>
              <a:buFont typeface="Arial"/>
              <a:buChar char="•"/>
              <a:defRPr sz="1400" b="0" i="0" u="none" strike="noStrike" cap="none">
                <a:solidFill>
                  <a:srgbClr val="262626"/>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4" name="Google Shape;24;p3"/>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5" name="Google Shape;25;p3"/>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6" name="Google Shape;26;p3"/>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900" b="1" u="none">
                <a:solidFill>
                  <a:schemeClr val="lt1"/>
                </a:solidFill>
                <a:latin typeface="Avenir"/>
                <a:ea typeface="Avenir"/>
                <a:cs typeface="Avenir"/>
                <a:sym typeface="Avenir"/>
              </a:defRPr>
            </a:lvl1pPr>
            <a:lvl2pPr marL="0" marR="0" lvl="1" indent="0" algn="ctr" rtl="0">
              <a:spcBef>
                <a:spcPts val="0"/>
              </a:spcBef>
              <a:buNone/>
              <a:defRPr sz="900" b="1" u="none">
                <a:solidFill>
                  <a:schemeClr val="lt1"/>
                </a:solidFill>
                <a:latin typeface="Avenir"/>
                <a:ea typeface="Avenir"/>
                <a:cs typeface="Avenir"/>
                <a:sym typeface="Avenir"/>
              </a:defRPr>
            </a:lvl2pPr>
            <a:lvl3pPr marL="0" marR="0" lvl="2" indent="0" algn="ctr" rtl="0">
              <a:spcBef>
                <a:spcPts val="0"/>
              </a:spcBef>
              <a:buNone/>
              <a:defRPr sz="900" b="1" u="none">
                <a:solidFill>
                  <a:schemeClr val="lt1"/>
                </a:solidFill>
                <a:latin typeface="Avenir"/>
                <a:ea typeface="Avenir"/>
                <a:cs typeface="Avenir"/>
                <a:sym typeface="Avenir"/>
              </a:defRPr>
            </a:lvl3pPr>
            <a:lvl4pPr marL="0" marR="0" lvl="3" indent="0" algn="ctr" rtl="0">
              <a:spcBef>
                <a:spcPts val="0"/>
              </a:spcBef>
              <a:buNone/>
              <a:defRPr sz="900" b="1" u="none">
                <a:solidFill>
                  <a:schemeClr val="lt1"/>
                </a:solidFill>
                <a:latin typeface="Avenir"/>
                <a:ea typeface="Avenir"/>
                <a:cs typeface="Avenir"/>
                <a:sym typeface="Avenir"/>
              </a:defRPr>
            </a:lvl4pPr>
            <a:lvl5pPr marL="0" marR="0" lvl="4" indent="0" algn="ctr" rtl="0">
              <a:spcBef>
                <a:spcPts val="0"/>
              </a:spcBef>
              <a:buNone/>
              <a:defRPr sz="900" b="1" u="none">
                <a:solidFill>
                  <a:schemeClr val="lt1"/>
                </a:solidFill>
                <a:latin typeface="Avenir"/>
                <a:ea typeface="Avenir"/>
                <a:cs typeface="Avenir"/>
                <a:sym typeface="Avenir"/>
              </a:defRPr>
            </a:lvl5pPr>
            <a:lvl6pPr marL="0" marR="0" lvl="5" indent="0" algn="ctr" rtl="0">
              <a:spcBef>
                <a:spcPts val="0"/>
              </a:spcBef>
              <a:buNone/>
              <a:defRPr sz="900" b="1" u="none">
                <a:solidFill>
                  <a:schemeClr val="lt1"/>
                </a:solidFill>
                <a:latin typeface="Avenir"/>
                <a:ea typeface="Avenir"/>
                <a:cs typeface="Avenir"/>
                <a:sym typeface="Avenir"/>
              </a:defRPr>
            </a:lvl6pPr>
            <a:lvl7pPr marL="0" marR="0" lvl="6" indent="0" algn="ctr" rtl="0">
              <a:spcBef>
                <a:spcPts val="0"/>
              </a:spcBef>
              <a:buNone/>
              <a:defRPr sz="900" b="1" u="none">
                <a:solidFill>
                  <a:schemeClr val="lt1"/>
                </a:solidFill>
                <a:latin typeface="Avenir"/>
                <a:ea typeface="Avenir"/>
                <a:cs typeface="Avenir"/>
                <a:sym typeface="Avenir"/>
              </a:defRPr>
            </a:lvl7pPr>
            <a:lvl8pPr marL="0" marR="0" lvl="7" indent="0" algn="ctr" rtl="0">
              <a:spcBef>
                <a:spcPts val="0"/>
              </a:spcBef>
              <a:buNone/>
              <a:defRPr sz="900" b="1" u="none">
                <a:solidFill>
                  <a:schemeClr val="lt1"/>
                </a:solidFill>
                <a:latin typeface="Avenir"/>
                <a:ea typeface="Avenir"/>
                <a:cs typeface="Avenir"/>
                <a:sym typeface="Avenir"/>
              </a:defRPr>
            </a:lvl8pPr>
            <a:lvl9pPr marL="0" marR="0" lvl="8" indent="0" algn="ctr" rtl="0">
              <a:spcBef>
                <a:spcPts val="0"/>
              </a:spcBef>
              <a:buNone/>
              <a:defRPr sz="900" b="1" u="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8428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561" y="182478"/>
            <a:ext cx="9819409" cy="5878532"/>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Acts</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1:6-8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6</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So when they met together, they asked him, “Lord, are you at this time going to restore the kingdom to Israel?”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7</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He said to them: “It is not for you to know the times or dates the Father has set by his own authority.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8</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But you will receive power when the Holy Spirit comes on you; and you will be my witnesses in Jerusalem, and in all Judea and Samaria, and to the ends of the earth.” </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48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7" name="TextBox 6">
            <a:extLst>
              <a:ext uri="{FF2B5EF4-FFF2-40B4-BE49-F238E27FC236}">
                <a16:creationId xmlns:a16="http://schemas.microsoft.com/office/drawing/2014/main" id="{43DEC348-0B1A-233A-84B8-90A1183C3A7D}"/>
              </a:ext>
            </a:extLst>
          </p:cNvPr>
          <p:cNvSpPr txBox="1"/>
          <p:nvPr/>
        </p:nvSpPr>
        <p:spPr>
          <a:xfrm>
            <a:off x="630936" y="1592383"/>
            <a:ext cx="10588752" cy="5324535"/>
          </a:xfrm>
          <a:prstGeom prst="rect">
            <a:avLst/>
          </a:prstGeom>
          <a:noFill/>
        </p:spPr>
        <p:txBody>
          <a:bodyPr wrap="square">
            <a:spAutoFit/>
          </a:bodyPr>
          <a:lstStyle/>
          <a:p>
            <a:pPr>
              <a:spcBef>
                <a:spcPts val="600"/>
              </a:spcBef>
              <a:spcAft>
                <a:spcPts val="600"/>
              </a:spcAft>
            </a:pPr>
            <a:r>
              <a:rPr lang="en-US" sz="2800" dirty="0">
                <a:solidFill>
                  <a:schemeClr val="bg1"/>
                </a:solidFill>
              </a:rPr>
              <a:t>A believer named Tabitha becomes ill and dies</a:t>
            </a:r>
          </a:p>
          <a:p>
            <a:pPr lvl="1">
              <a:spcBef>
                <a:spcPts val="600"/>
              </a:spcBef>
              <a:spcAft>
                <a:spcPts val="600"/>
              </a:spcAft>
            </a:pPr>
            <a:r>
              <a:rPr lang="en-US" sz="2800" dirty="0">
                <a:solidFill>
                  <a:schemeClr val="bg1"/>
                </a:solidFill>
              </a:rPr>
              <a:t>	Tabitha is kind and always helping others, particularly the 	destitute widows</a:t>
            </a:r>
          </a:p>
          <a:p>
            <a:pPr lvl="1">
              <a:spcBef>
                <a:spcPts val="600"/>
              </a:spcBef>
              <a:spcAft>
                <a:spcPts val="600"/>
              </a:spcAft>
            </a:pPr>
            <a:r>
              <a:rPr lang="en-US" sz="2800" dirty="0">
                <a:solidFill>
                  <a:schemeClr val="bg1"/>
                </a:solidFill>
              </a:rPr>
              <a:t>	Tabitha was a seamstress and made coats and clothes</a:t>
            </a:r>
          </a:p>
          <a:p>
            <a:pPr lvl="1">
              <a:spcBef>
                <a:spcPts val="600"/>
              </a:spcBef>
              <a:spcAft>
                <a:spcPts val="600"/>
              </a:spcAft>
            </a:pPr>
            <a:r>
              <a:rPr lang="en-US" sz="2800" dirty="0">
                <a:solidFill>
                  <a:schemeClr val="bg1"/>
                </a:solidFill>
              </a:rPr>
              <a:t>The believers hear that Peter is at Lydda and send two men to implore Peter to come. What for it does not say!</a:t>
            </a:r>
          </a:p>
          <a:p>
            <a:pPr lvl="1">
              <a:spcBef>
                <a:spcPts val="600"/>
              </a:spcBef>
              <a:spcAft>
                <a:spcPts val="600"/>
              </a:spcAft>
            </a:pPr>
            <a:r>
              <a:rPr lang="en-US" sz="2800" dirty="0">
                <a:solidFill>
                  <a:schemeClr val="bg1"/>
                </a:solidFill>
              </a:rPr>
              <a:t>Peter returns with the men and is ushered into the room where she lay washed but not anointed for burial</a:t>
            </a:r>
          </a:p>
          <a:p>
            <a:pPr lvl="1">
              <a:spcBef>
                <a:spcPts val="600"/>
              </a:spcBef>
              <a:spcAft>
                <a:spcPts val="600"/>
              </a:spcAft>
            </a:pPr>
            <a:endParaRPr lang="en-US" sz="2800" dirty="0">
              <a:solidFill>
                <a:schemeClr val="bg1"/>
              </a:solidFill>
            </a:endParaRPr>
          </a:p>
          <a:p>
            <a:pPr marL="457200" indent="-457200">
              <a:spcBef>
                <a:spcPts val="600"/>
              </a:spcBef>
              <a:spcAft>
                <a:spcPts val="600"/>
              </a:spcAft>
              <a:buFont typeface="Arial" panose="020B0604020202020204" pitchFamily="34" charset="0"/>
              <a:buChar char="•"/>
            </a:pPr>
            <a:endParaRPr lang="en-AU" sz="2800" dirty="0">
              <a:solidFill>
                <a:schemeClr val="bg1"/>
              </a:solidFill>
            </a:endParaRPr>
          </a:p>
        </p:txBody>
      </p:sp>
    </p:spTree>
    <p:extLst>
      <p:ext uri="{BB962C8B-B14F-4D97-AF65-F5344CB8AC3E}">
        <p14:creationId xmlns:p14="http://schemas.microsoft.com/office/powerpoint/2010/main" val="276007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2" name="TextBox 1">
            <a:extLst>
              <a:ext uri="{FF2B5EF4-FFF2-40B4-BE49-F238E27FC236}">
                <a16:creationId xmlns:a16="http://schemas.microsoft.com/office/drawing/2014/main" id="{3BB7B717-5DCC-700D-0240-DF2E1E4DFFC2}"/>
              </a:ext>
            </a:extLst>
          </p:cNvPr>
          <p:cNvSpPr txBox="1"/>
          <p:nvPr/>
        </p:nvSpPr>
        <p:spPr>
          <a:xfrm>
            <a:off x="630936" y="1656576"/>
            <a:ext cx="10433304" cy="5201424"/>
          </a:xfrm>
          <a:prstGeom prst="rect">
            <a:avLst/>
          </a:prstGeom>
          <a:noFill/>
        </p:spPr>
        <p:txBody>
          <a:bodyPr wrap="square" rtlCol="0">
            <a:spAutoFit/>
          </a:bodyPr>
          <a:lstStyle/>
          <a:p>
            <a:pPr>
              <a:spcBef>
                <a:spcPts val="600"/>
              </a:spcBef>
              <a:spcAft>
                <a:spcPts val="600"/>
              </a:spcAft>
            </a:pPr>
            <a:r>
              <a:rPr lang="en-US" sz="2800" dirty="0">
                <a:solidFill>
                  <a:schemeClr val="bg1"/>
                </a:solidFill>
              </a:rPr>
              <a:t>Peter asks everyone to leave the room</a:t>
            </a:r>
          </a:p>
          <a:p>
            <a:pPr marL="457200" indent="-457200">
              <a:spcBef>
                <a:spcPts val="600"/>
              </a:spcBef>
              <a:spcAft>
                <a:spcPts val="600"/>
              </a:spcAft>
              <a:buFont typeface="Arial" panose="020B0604020202020204" pitchFamily="34" charset="0"/>
              <a:buChar char="•"/>
            </a:pPr>
            <a:r>
              <a:rPr lang="en-US" sz="2800" dirty="0">
                <a:solidFill>
                  <a:schemeClr val="bg1"/>
                </a:solidFill>
              </a:rPr>
              <a:t>Kneels and prays</a:t>
            </a:r>
          </a:p>
          <a:p>
            <a:pPr marL="457200" indent="-457200">
              <a:spcBef>
                <a:spcPts val="600"/>
              </a:spcBef>
              <a:spcAft>
                <a:spcPts val="600"/>
              </a:spcAft>
              <a:buFont typeface="Arial" panose="020B0604020202020204" pitchFamily="34" charset="0"/>
              <a:buChar char="•"/>
            </a:pPr>
            <a:r>
              <a:rPr lang="en-US" sz="2800" dirty="0">
                <a:solidFill>
                  <a:schemeClr val="bg1"/>
                </a:solidFill>
              </a:rPr>
              <a:t>Get up, Tabitha says Peter</a:t>
            </a:r>
          </a:p>
          <a:p>
            <a:pPr marL="457200" indent="-457200">
              <a:spcBef>
                <a:spcPts val="600"/>
              </a:spcBef>
              <a:spcAft>
                <a:spcPts val="600"/>
              </a:spcAft>
              <a:buFont typeface="Arial" panose="020B0604020202020204" pitchFamily="34" charset="0"/>
              <a:buChar char="•"/>
            </a:pPr>
            <a:r>
              <a:rPr lang="en-US" sz="2800" dirty="0">
                <a:solidFill>
                  <a:schemeClr val="bg1"/>
                </a:solidFill>
              </a:rPr>
              <a:t>Tabitha opens her eyes</a:t>
            </a:r>
          </a:p>
          <a:p>
            <a:pPr marL="457200" indent="-457200">
              <a:spcBef>
                <a:spcPts val="600"/>
              </a:spcBef>
              <a:spcAft>
                <a:spcPts val="600"/>
              </a:spcAft>
              <a:buFont typeface="Arial" panose="020B0604020202020204" pitchFamily="34" charset="0"/>
              <a:buChar char="•"/>
            </a:pPr>
            <a:r>
              <a:rPr lang="en-US" sz="2800" dirty="0">
                <a:solidFill>
                  <a:schemeClr val="bg1"/>
                </a:solidFill>
              </a:rPr>
              <a:t>He helps her up</a:t>
            </a:r>
          </a:p>
          <a:p>
            <a:pPr marL="457200" indent="-457200">
              <a:spcBef>
                <a:spcPts val="600"/>
              </a:spcBef>
              <a:spcAft>
                <a:spcPts val="600"/>
              </a:spcAft>
              <a:buFont typeface="Arial" panose="020B0604020202020204" pitchFamily="34" charset="0"/>
              <a:buChar char="•"/>
            </a:pPr>
            <a:r>
              <a:rPr lang="en-US" sz="2800" dirty="0">
                <a:solidFill>
                  <a:schemeClr val="bg1"/>
                </a:solidFill>
              </a:rPr>
              <a:t>He calls in the widows and believers</a:t>
            </a:r>
          </a:p>
          <a:p>
            <a:pPr marL="457200" indent="-457200">
              <a:spcBef>
                <a:spcPts val="600"/>
              </a:spcBef>
              <a:spcAft>
                <a:spcPts val="600"/>
              </a:spcAft>
              <a:buFont typeface="Arial" panose="020B0604020202020204" pitchFamily="34" charset="0"/>
              <a:buChar char="•"/>
            </a:pPr>
            <a:r>
              <a:rPr lang="en-US" sz="2800" dirty="0">
                <a:solidFill>
                  <a:schemeClr val="bg1"/>
                </a:solidFill>
              </a:rPr>
              <a:t>The news spread through the town</a:t>
            </a:r>
          </a:p>
          <a:p>
            <a:pPr marL="457200" indent="-457200">
              <a:spcBef>
                <a:spcPts val="600"/>
              </a:spcBef>
              <a:spcAft>
                <a:spcPts val="600"/>
              </a:spcAft>
              <a:buFont typeface="Arial" panose="020B0604020202020204" pitchFamily="34" charset="0"/>
              <a:buChar char="•"/>
            </a:pPr>
            <a:r>
              <a:rPr lang="en-US" sz="2800" b="1" u="sng" dirty="0">
                <a:solidFill>
                  <a:schemeClr val="bg1"/>
                </a:solidFill>
              </a:rPr>
              <a:t>Many believed in the Lord</a:t>
            </a:r>
          </a:p>
          <a:p>
            <a:pPr marL="457200" indent="-457200">
              <a:spcBef>
                <a:spcPts val="600"/>
              </a:spcBef>
              <a:spcAft>
                <a:spcPts val="600"/>
              </a:spcAft>
              <a:buFont typeface="Arial" panose="020B0604020202020204" pitchFamily="34" charset="0"/>
              <a:buChar char="•"/>
            </a:pPr>
            <a:endParaRPr lang="en-AU" sz="2800" dirty="0">
              <a:solidFill>
                <a:schemeClr val="bg1"/>
              </a:solidFill>
            </a:endParaRPr>
          </a:p>
        </p:txBody>
      </p:sp>
    </p:spTree>
    <p:extLst>
      <p:ext uri="{BB962C8B-B14F-4D97-AF65-F5344CB8AC3E}">
        <p14:creationId xmlns:p14="http://schemas.microsoft.com/office/powerpoint/2010/main" val="149558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2" name="TextBox 1">
            <a:extLst>
              <a:ext uri="{FF2B5EF4-FFF2-40B4-BE49-F238E27FC236}">
                <a16:creationId xmlns:a16="http://schemas.microsoft.com/office/drawing/2014/main" id="{902B866D-C98A-BC9B-E908-F88C98DDB2FD}"/>
              </a:ext>
            </a:extLst>
          </p:cNvPr>
          <p:cNvSpPr txBox="1"/>
          <p:nvPr/>
        </p:nvSpPr>
        <p:spPr>
          <a:xfrm>
            <a:off x="512064" y="1453896"/>
            <a:ext cx="10597896" cy="4708981"/>
          </a:xfrm>
          <a:prstGeom prst="rect">
            <a:avLst/>
          </a:prstGeom>
          <a:noFill/>
        </p:spPr>
        <p:txBody>
          <a:bodyPr wrap="square" rtlCol="0">
            <a:spAutoFit/>
          </a:bodyPr>
          <a:lstStyle/>
          <a:p>
            <a:pPr>
              <a:spcBef>
                <a:spcPts val="600"/>
              </a:spcBef>
              <a:spcAft>
                <a:spcPts val="600"/>
              </a:spcAft>
            </a:pPr>
            <a:r>
              <a:rPr lang="en-US" sz="2800" dirty="0">
                <a:solidFill>
                  <a:schemeClr val="bg1"/>
                </a:solidFill>
              </a:rPr>
              <a:t>Peter stayed a long time in Joppa living with Simon the </a:t>
            </a:r>
            <a:r>
              <a:rPr lang="en-US" sz="2800" b="1" u="sng" dirty="0">
                <a:solidFill>
                  <a:schemeClr val="bg1"/>
                </a:solidFill>
              </a:rPr>
              <a:t>Tanner</a:t>
            </a:r>
          </a:p>
          <a:p>
            <a:pPr>
              <a:spcBef>
                <a:spcPts val="600"/>
              </a:spcBef>
              <a:spcAft>
                <a:spcPts val="600"/>
              </a:spcAft>
            </a:pPr>
            <a:r>
              <a:rPr lang="en-US" sz="2800" dirty="0">
                <a:solidFill>
                  <a:schemeClr val="bg1"/>
                </a:solidFill>
              </a:rPr>
              <a:t>Tanners dealt with carcasses and thus with strong odors; they normally had to reside outside the walls of the city. Conservative Jewish pietists would limit involvement with them, since those in contact with carcasses were ritually impure. Like Gentiles, however, Jews were more often concerned with the odors. Later rabbis even ruled that tanners’ wives should be permitted to divorce them because of the odors associated with tanning.</a:t>
            </a:r>
          </a:p>
          <a:p>
            <a:pPr>
              <a:spcBef>
                <a:spcPts val="600"/>
              </a:spcBef>
              <a:spcAft>
                <a:spcPts val="600"/>
              </a:spcAft>
            </a:pPr>
            <a:r>
              <a:rPr lang="en-US" sz="2800" dirty="0">
                <a:solidFill>
                  <a:schemeClr val="bg1"/>
                </a:solidFill>
              </a:rPr>
              <a:t>Was God preparing Peter for his encounter with the angel and Cornelius? [Acts 10]</a:t>
            </a:r>
            <a:endParaRPr lang="en-AU" sz="2800" dirty="0">
              <a:solidFill>
                <a:schemeClr val="bg1"/>
              </a:solidFill>
            </a:endParaRPr>
          </a:p>
        </p:txBody>
      </p:sp>
    </p:spTree>
    <p:extLst>
      <p:ext uri="{BB962C8B-B14F-4D97-AF65-F5344CB8AC3E}">
        <p14:creationId xmlns:p14="http://schemas.microsoft.com/office/powerpoint/2010/main" val="170328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2" name="TextBox 1">
            <a:extLst>
              <a:ext uri="{FF2B5EF4-FFF2-40B4-BE49-F238E27FC236}">
                <a16:creationId xmlns:a16="http://schemas.microsoft.com/office/drawing/2014/main" id="{902B866D-C98A-BC9B-E908-F88C98DDB2FD}"/>
              </a:ext>
            </a:extLst>
          </p:cNvPr>
          <p:cNvSpPr txBox="1"/>
          <p:nvPr/>
        </p:nvSpPr>
        <p:spPr>
          <a:xfrm>
            <a:off x="512064" y="1453896"/>
            <a:ext cx="11119104" cy="3724096"/>
          </a:xfrm>
          <a:prstGeom prst="rect">
            <a:avLst/>
          </a:prstGeom>
          <a:noFill/>
        </p:spPr>
        <p:txBody>
          <a:bodyPr wrap="square" rtlCol="0">
            <a:spAutoFit/>
          </a:bodyPr>
          <a:lstStyle/>
          <a:p>
            <a:pPr>
              <a:spcBef>
                <a:spcPts val="600"/>
              </a:spcBef>
              <a:spcAft>
                <a:spcPts val="600"/>
              </a:spcAft>
            </a:pPr>
            <a:r>
              <a:rPr lang="en-US" sz="2800" dirty="0">
                <a:solidFill>
                  <a:schemeClr val="bg1"/>
                </a:solidFill>
              </a:rPr>
              <a:t>Luke will turn his attention to Christian mission to the Gentile world,(Acts 13 forward) but before he does, he takes the opportunity of presenting two further glimpses of God's working on behalf of the believers at Jerusalem</a:t>
            </a:r>
          </a:p>
          <a:p>
            <a:pPr>
              <a:spcBef>
                <a:spcPts val="600"/>
              </a:spcBef>
              <a:spcAft>
                <a:spcPts val="600"/>
              </a:spcAft>
            </a:pPr>
            <a:r>
              <a:rPr lang="en-US" sz="2800" dirty="0">
                <a:solidFill>
                  <a:schemeClr val="bg1"/>
                </a:solidFill>
              </a:rPr>
              <a:t>Luke wants to make the point that, though he is about to portray the advances of the Gospel within the Gentile world, He is not finished with the church in Jerusalem</a:t>
            </a:r>
          </a:p>
          <a:p>
            <a:pPr>
              <a:spcBef>
                <a:spcPts val="600"/>
              </a:spcBef>
              <a:spcAft>
                <a:spcPts val="600"/>
              </a:spcAft>
            </a:pPr>
            <a:r>
              <a:rPr lang="en-AU" sz="2000" dirty="0">
                <a:solidFill>
                  <a:schemeClr val="bg1"/>
                </a:solidFill>
              </a:rPr>
              <a:t>https://www.biblegateway.com/passage/?search=Acts+12%3A1-24&amp;version=NLT</a:t>
            </a:r>
          </a:p>
        </p:txBody>
      </p:sp>
    </p:spTree>
    <p:extLst>
      <p:ext uri="{BB962C8B-B14F-4D97-AF65-F5344CB8AC3E}">
        <p14:creationId xmlns:p14="http://schemas.microsoft.com/office/powerpoint/2010/main" val="85850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6" name="TextBox 5">
            <a:extLst>
              <a:ext uri="{FF2B5EF4-FFF2-40B4-BE49-F238E27FC236}">
                <a16:creationId xmlns:a16="http://schemas.microsoft.com/office/drawing/2014/main" id="{D38A1C17-6BF3-52D6-AFC7-244F77C320DE}"/>
              </a:ext>
            </a:extLst>
          </p:cNvPr>
          <p:cNvSpPr txBox="1"/>
          <p:nvPr/>
        </p:nvSpPr>
        <p:spPr>
          <a:xfrm>
            <a:off x="531513" y="1263860"/>
            <a:ext cx="11411712" cy="4154984"/>
          </a:xfrm>
          <a:prstGeom prst="rect">
            <a:avLst/>
          </a:prstGeom>
          <a:noFill/>
        </p:spPr>
        <p:txBody>
          <a:bodyPr wrap="square">
            <a:spAutoFit/>
          </a:bodyPr>
          <a:lstStyle/>
          <a:p>
            <a:pPr>
              <a:spcBef>
                <a:spcPts val="600"/>
              </a:spcBef>
              <a:spcAft>
                <a:spcPts val="600"/>
              </a:spcAft>
            </a:pPr>
            <a:r>
              <a:rPr lang="en-AU" sz="2800" dirty="0">
                <a:solidFill>
                  <a:schemeClr val="bg1"/>
                </a:solidFill>
              </a:rPr>
              <a:t>King Herod Agrippa’s persecution of some believers in the church. </a:t>
            </a:r>
          </a:p>
          <a:p>
            <a:pPr marL="457200" indent="-457200">
              <a:spcBef>
                <a:spcPts val="600"/>
              </a:spcBef>
              <a:spcAft>
                <a:spcPts val="600"/>
              </a:spcAft>
              <a:buFont typeface="Arial" panose="020B0604020202020204" pitchFamily="34" charset="0"/>
              <a:buChar char="•"/>
            </a:pPr>
            <a:r>
              <a:rPr lang="en-AU" sz="2800" dirty="0">
                <a:solidFill>
                  <a:schemeClr val="bg1"/>
                </a:solidFill>
              </a:rPr>
              <a:t>Grandson of Herod the Great and nephew of Herod Antipas, he was appointed King over Judea by Emperor Claudius</a:t>
            </a:r>
          </a:p>
          <a:p>
            <a:pPr marL="457200" indent="-457200">
              <a:spcBef>
                <a:spcPts val="600"/>
              </a:spcBef>
              <a:spcAft>
                <a:spcPts val="600"/>
              </a:spcAft>
              <a:buFont typeface="Arial" panose="020B0604020202020204" pitchFamily="34" charset="0"/>
              <a:buChar char="•"/>
            </a:pPr>
            <a:r>
              <a:rPr lang="en-AU" sz="2800" dirty="0">
                <a:solidFill>
                  <a:schemeClr val="bg1"/>
                </a:solidFill>
              </a:rPr>
              <a:t>Has the apostle James (John’s brother) killed </a:t>
            </a:r>
          </a:p>
          <a:p>
            <a:pPr marL="457200" indent="-457200">
              <a:spcBef>
                <a:spcPts val="600"/>
              </a:spcBef>
              <a:spcAft>
                <a:spcPts val="600"/>
              </a:spcAft>
              <a:buFont typeface="Arial" panose="020B0604020202020204" pitchFamily="34" charset="0"/>
              <a:buChar char="•"/>
            </a:pPr>
            <a:r>
              <a:rPr lang="en-AU" sz="2800" dirty="0">
                <a:solidFill>
                  <a:schemeClr val="bg1"/>
                </a:solidFill>
              </a:rPr>
              <a:t>He likes how it pleased the Jewish people, he also arrested Peter. (This took place during the Passover celebration.)</a:t>
            </a:r>
          </a:p>
          <a:p>
            <a:pPr marL="457200" indent="-457200">
              <a:spcBef>
                <a:spcPts val="600"/>
              </a:spcBef>
              <a:spcAft>
                <a:spcPts val="600"/>
              </a:spcAft>
              <a:buFont typeface="Arial" panose="020B0604020202020204" pitchFamily="34" charset="0"/>
              <a:buChar char="•"/>
            </a:pPr>
            <a:r>
              <a:rPr lang="en-AU" sz="2800" dirty="0">
                <a:solidFill>
                  <a:schemeClr val="bg1"/>
                </a:solidFill>
              </a:rPr>
              <a:t>Puts him in prison, Herod intended to bring Peter out for public trial after the Passover.</a:t>
            </a:r>
          </a:p>
        </p:txBody>
      </p:sp>
    </p:spTree>
    <p:extLst>
      <p:ext uri="{BB962C8B-B14F-4D97-AF65-F5344CB8AC3E}">
        <p14:creationId xmlns:p14="http://schemas.microsoft.com/office/powerpoint/2010/main" val="131610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2" name="TextBox 1">
            <a:extLst>
              <a:ext uri="{FF2B5EF4-FFF2-40B4-BE49-F238E27FC236}">
                <a16:creationId xmlns:a16="http://schemas.microsoft.com/office/drawing/2014/main" id="{FE07BCAB-3DC5-42FF-77B7-36B2F6437007}"/>
              </a:ext>
            </a:extLst>
          </p:cNvPr>
          <p:cNvSpPr txBox="1"/>
          <p:nvPr/>
        </p:nvSpPr>
        <p:spPr>
          <a:xfrm>
            <a:off x="225452" y="1428452"/>
            <a:ext cx="11741095" cy="3724096"/>
          </a:xfrm>
          <a:prstGeom prst="rect">
            <a:avLst/>
          </a:prstGeom>
          <a:noFill/>
        </p:spPr>
        <p:txBody>
          <a:bodyPr wrap="square" rtlCol="0">
            <a:spAutoFit/>
          </a:bodyPr>
          <a:lstStyle/>
          <a:p>
            <a:pPr>
              <a:spcBef>
                <a:spcPts val="600"/>
              </a:spcBef>
              <a:spcAft>
                <a:spcPts val="600"/>
              </a:spcAft>
            </a:pPr>
            <a:r>
              <a:rPr lang="en-US" sz="2800" dirty="0">
                <a:solidFill>
                  <a:schemeClr val="bg1"/>
                </a:solidFill>
              </a:rPr>
              <a:t>5 But while Peter was in prison, the </a:t>
            </a:r>
            <a:r>
              <a:rPr lang="en-US" sz="2800">
                <a:solidFill>
                  <a:schemeClr val="bg1"/>
                </a:solidFill>
              </a:rPr>
              <a:t>church prayed.</a:t>
            </a:r>
            <a:endParaRPr lang="en-US" sz="2800" dirty="0">
              <a:solidFill>
                <a:schemeClr val="bg1"/>
              </a:solidFill>
            </a:endParaRPr>
          </a:p>
          <a:p>
            <a:pPr marL="457200" indent="-457200">
              <a:spcBef>
                <a:spcPts val="600"/>
              </a:spcBef>
              <a:spcAft>
                <a:spcPts val="600"/>
              </a:spcAft>
              <a:buFont typeface="Arial" panose="020B0604020202020204" pitchFamily="34" charset="0"/>
              <a:buChar char="•"/>
            </a:pPr>
            <a:r>
              <a:rPr lang="en-US" sz="2800" dirty="0">
                <a:solidFill>
                  <a:schemeClr val="bg1"/>
                </a:solidFill>
              </a:rPr>
              <a:t>The church’s response was to pray earnestly and for the duration of Peter’s imprisonment.</a:t>
            </a:r>
          </a:p>
          <a:p>
            <a:pPr marL="457200" indent="-457200">
              <a:spcBef>
                <a:spcPts val="600"/>
              </a:spcBef>
              <a:spcAft>
                <a:spcPts val="600"/>
              </a:spcAft>
              <a:buFont typeface="Arial" panose="020B0604020202020204" pitchFamily="34" charset="0"/>
              <a:buChar char="•"/>
            </a:pPr>
            <a:r>
              <a:rPr lang="en-US" sz="2800" dirty="0">
                <a:solidFill>
                  <a:schemeClr val="bg1"/>
                </a:solidFill>
              </a:rPr>
              <a:t> Luke skillfully contrasts the power of the state—so Peter was kept in prison—and the power of the church, prayer!</a:t>
            </a:r>
          </a:p>
          <a:p>
            <a:pPr marL="457200" indent="-457200">
              <a:spcBef>
                <a:spcPts val="600"/>
              </a:spcBef>
              <a:spcAft>
                <a:spcPts val="600"/>
              </a:spcAft>
              <a:buFont typeface="Arial" panose="020B0604020202020204" pitchFamily="34" charset="0"/>
              <a:buChar char="•"/>
            </a:pPr>
            <a:r>
              <a:rPr lang="en-US" sz="2800" dirty="0">
                <a:solidFill>
                  <a:schemeClr val="bg1"/>
                </a:solidFill>
              </a:rPr>
              <a:t>Prayer is the only weapon it has, but it is more than enough. </a:t>
            </a:r>
          </a:p>
          <a:p>
            <a:pPr>
              <a:spcBef>
                <a:spcPts val="600"/>
              </a:spcBef>
              <a:spcAft>
                <a:spcPts val="600"/>
              </a:spcAft>
            </a:pPr>
            <a:endParaRPr lang="en-AU" sz="2800" dirty="0">
              <a:solidFill>
                <a:schemeClr val="bg1"/>
              </a:solidFill>
            </a:endParaRPr>
          </a:p>
        </p:txBody>
      </p:sp>
    </p:spTree>
    <p:extLst>
      <p:ext uri="{BB962C8B-B14F-4D97-AF65-F5344CB8AC3E}">
        <p14:creationId xmlns:p14="http://schemas.microsoft.com/office/powerpoint/2010/main" val="142813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2" name="TextBox 1">
            <a:extLst>
              <a:ext uri="{FF2B5EF4-FFF2-40B4-BE49-F238E27FC236}">
                <a16:creationId xmlns:a16="http://schemas.microsoft.com/office/drawing/2014/main" id="{6E51DCB4-5513-0B3E-7182-6083300C9F74}"/>
              </a:ext>
            </a:extLst>
          </p:cNvPr>
          <p:cNvSpPr txBox="1"/>
          <p:nvPr/>
        </p:nvSpPr>
        <p:spPr>
          <a:xfrm>
            <a:off x="1051560" y="1243584"/>
            <a:ext cx="9774936" cy="6417141"/>
          </a:xfrm>
          <a:prstGeom prst="rect">
            <a:avLst/>
          </a:prstGeom>
          <a:noFill/>
        </p:spPr>
        <p:txBody>
          <a:bodyPr wrap="square" rtlCol="0">
            <a:spAutoFit/>
          </a:bodyPr>
          <a:lstStyle/>
          <a:p>
            <a:pPr>
              <a:spcBef>
                <a:spcPts val="600"/>
              </a:spcBef>
              <a:spcAft>
                <a:spcPts val="600"/>
              </a:spcAft>
            </a:pPr>
            <a:r>
              <a:rPr lang="en-US" sz="2800" dirty="0">
                <a:solidFill>
                  <a:schemeClr val="bg1"/>
                </a:solidFill>
              </a:rPr>
              <a:t>Luke records an amusing narrative to Peter’s release from prison.</a:t>
            </a:r>
          </a:p>
          <a:p>
            <a:pPr marL="457200" indent="-457200">
              <a:spcBef>
                <a:spcPts val="600"/>
              </a:spcBef>
              <a:spcAft>
                <a:spcPts val="600"/>
              </a:spcAft>
              <a:buFont typeface="Arial" panose="020B0604020202020204" pitchFamily="34" charset="0"/>
              <a:buChar char="•"/>
            </a:pPr>
            <a:r>
              <a:rPr lang="en-US" sz="2800" dirty="0">
                <a:solidFill>
                  <a:schemeClr val="bg1"/>
                </a:solidFill>
              </a:rPr>
              <a:t>The prayer meeting is at Mary’s house (mother of John Mark)</a:t>
            </a:r>
          </a:p>
          <a:p>
            <a:pPr marL="457200" indent="-457200">
              <a:spcBef>
                <a:spcPts val="600"/>
              </a:spcBef>
              <a:spcAft>
                <a:spcPts val="600"/>
              </a:spcAft>
              <a:buFont typeface="Arial" panose="020B0604020202020204" pitchFamily="34" charset="0"/>
              <a:buChar char="•"/>
            </a:pPr>
            <a:r>
              <a:rPr lang="en-US" sz="2800" dirty="0">
                <a:solidFill>
                  <a:schemeClr val="bg1"/>
                </a:solidFill>
              </a:rPr>
              <a:t>Many people were gathered there</a:t>
            </a:r>
          </a:p>
          <a:p>
            <a:pPr marL="457200" indent="-457200">
              <a:spcBef>
                <a:spcPts val="600"/>
              </a:spcBef>
              <a:spcAft>
                <a:spcPts val="600"/>
              </a:spcAft>
              <a:buFont typeface="Arial" panose="020B0604020202020204" pitchFamily="34" charset="0"/>
              <a:buChar char="•"/>
            </a:pPr>
            <a:r>
              <a:rPr lang="en-US" sz="2800" dirty="0">
                <a:solidFill>
                  <a:schemeClr val="bg1"/>
                </a:solidFill>
              </a:rPr>
              <a:t>Peter is knocking</a:t>
            </a:r>
          </a:p>
          <a:p>
            <a:pPr marL="457200" indent="-457200">
              <a:spcBef>
                <a:spcPts val="600"/>
              </a:spcBef>
              <a:spcAft>
                <a:spcPts val="600"/>
              </a:spcAft>
              <a:buFont typeface="Arial" panose="020B0604020202020204" pitchFamily="34" charset="0"/>
              <a:buChar char="•"/>
            </a:pPr>
            <a:r>
              <a:rPr lang="en-US" sz="2800" dirty="0">
                <a:solidFill>
                  <a:schemeClr val="bg1"/>
                </a:solidFill>
              </a:rPr>
              <a:t>Rhoda rushed to the door but fails to open it</a:t>
            </a:r>
          </a:p>
          <a:p>
            <a:pPr marL="457200" indent="-457200">
              <a:spcBef>
                <a:spcPts val="600"/>
              </a:spcBef>
              <a:spcAft>
                <a:spcPts val="600"/>
              </a:spcAft>
              <a:buFont typeface="Arial" panose="020B0604020202020204" pitchFamily="34" charset="0"/>
              <a:buChar char="•"/>
            </a:pPr>
            <a:r>
              <a:rPr lang="en-US" sz="2800" dirty="0">
                <a:solidFill>
                  <a:schemeClr val="bg1"/>
                </a:solidFill>
              </a:rPr>
              <a:t>The people praying refuse to believe it is Peter at the door even though Rhoda says she heard Peter’s voice</a:t>
            </a:r>
          </a:p>
          <a:p>
            <a:pPr marL="457200" indent="-457200">
              <a:spcBef>
                <a:spcPts val="600"/>
              </a:spcBef>
              <a:spcAft>
                <a:spcPts val="600"/>
              </a:spcAft>
              <a:buFont typeface="Arial" panose="020B0604020202020204" pitchFamily="34" charset="0"/>
              <a:buChar char="•"/>
            </a:pPr>
            <a:endParaRPr lang="en-US" sz="2800" dirty="0">
              <a:solidFill>
                <a:schemeClr val="bg1"/>
              </a:solidFill>
            </a:endParaRPr>
          </a:p>
          <a:p>
            <a:pPr marL="457200" indent="-457200">
              <a:spcBef>
                <a:spcPts val="600"/>
              </a:spcBef>
              <a:spcAft>
                <a:spcPts val="600"/>
              </a:spcAft>
              <a:buFont typeface="Arial" panose="020B0604020202020204" pitchFamily="34" charset="0"/>
              <a:buChar char="•"/>
            </a:pPr>
            <a:endParaRPr lang="en-US" sz="2800" dirty="0">
              <a:solidFill>
                <a:schemeClr val="bg1"/>
              </a:solidFill>
            </a:endParaRPr>
          </a:p>
          <a:p>
            <a:endParaRPr lang="en-AU" sz="2800" dirty="0">
              <a:solidFill>
                <a:schemeClr val="bg1"/>
              </a:solidFill>
            </a:endParaRPr>
          </a:p>
        </p:txBody>
      </p:sp>
    </p:spTree>
    <p:extLst>
      <p:ext uri="{BB962C8B-B14F-4D97-AF65-F5344CB8AC3E}">
        <p14:creationId xmlns:p14="http://schemas.microsoft.com/office/powerpoint/2010/main" val="159646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2" name="TextBox 1">
            <a:extLst>
              <a:ext uri="{FF2B5EF4-FFF2-40B4-BE49-F238E27FC236}">
                <a16:creationId xmlns:a16="http://schemas.microsoft.com/office/drawing/2014/main" id="{6E51DCB4-5513-0B3E-7182-6083300C9F74}"/>
              </a:ext>
            </a:extLst>
          </p:cNvPr>
          <p:cNvSpPr txBox="1"/>
          <p:nvPr/>
        </p:nvSpPr>
        <p:spPr>
          <a:xfrm>
            <a:off x="1051560" y="1243584"/>
            <a:ext cx="9774936" cy="5709255"/>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solidFill>
                  <a:schemeClr val="bg1"/>
                </a:solidFill>
              </a:rPr>
              <a:t>They tell Rhoda she is out of her mind!!!</a:t>
            </a:r>
          </a:p>
          <a:p>
            <a:pPr marL="457200" indent="-457200">
              <a:spcBef>
                <a:spcPts val="600"/>
              </a:spcBef>
              <a:spcAft>
                <a:spcPts val="600"/>
              </a:spcAft>
              <a:buFont typeface="Arial" panose="020B0604020202020204" pitchFamily="34" charset="0"/>
              <a:buChar char="•"/>
            </a:pPr>
            <a:r>
              <a:rPr lang="en-US" sz="2800" dirty="0">
                <a:solidFill>
                  <a:schemeClr val="bg1"/>
                </a:solidFill>
              </a:rPr>
              <a:t>They then decide it must be an angel</a:t>
            </a:r>
          </a:p>
          <a:p>
            <a:pPr marL="457200" indent="-457200">
              <a:spcBef>
                <a:spcPts val="600"/>
              </a:spcBef>
              <a:spcAft>
                <a:spcPts val="600"/>
              </a:spcAft>
              <a:buFont typeface="Arial" panose="020B0604020202020204" pitchFamily="34" charset="0"/>
              <a:buChar char="•"/>
            </a:pPr>
            <a:r>
              <a:rPr lang="en-US" sz="2800" dirty="0">
                <a:solidFill>
                  <a:schemeClr val="bg1"/>
                </a:solidFill>
              </a:rPr>
              <a:t>Rhoda persists</a:t>
            </a:r>
          </a:p>
          <a:p>
            <a:pPr marL="457200" indent="-457200">
              <a:spcBef>
                <a:spcPts val="600"/>
              </a:spcBef>
              <a:spcAft>
                <a:spcPts val="600"/>
              </a:spcAft>
              <a:buFont typeface="Arial" panose="020B0604020202020204" pitchFamily="34" charset="0"/>
              <a:buChar char="•"/>
            </a:pPr>
            <a:r>
              <a:rPr lang="en-US" sz="2800" dirty="0">
                <a:solidFill>
                  <a:schemeClr val="bg1"/>
                </a:solidFill>
              </a:rPr>
              <a:t>Finally, they opened the door</a:t>
            </a:r>
          </a:p>
          <a:p>
            <a:pPr marL="457200" indent="-457200">
              <a:spcBef>
                <a:spcPts val="600"/>
              </a:spcBef>
              <a:spcAft>
                <a:spcPts val="600"/>
              </a:spcAft>
              <a:buFont typeface="Arial" panose="020B0604020202020204" pitchFamily="34" charset="0"/>
              <a:buChar char="•"/>
            </a:pPr>
            <a:r>
              <a:rPr lang="en-US" sz="2800" dirty="0">
                <a:solidFill>
                  <a:schemeClr val="bg1"/>
                </a:solidFill>
              </a:rPr>
              <a:t>They are amazed</a:t>
            </a:r>
          </a:p>
          <a:p>
            <a:pPr marL="457200" indent="-457200">
              <a:spcBef>
                <a:spcPts val="600"/>
              </a:spcBef>
              <a:spcAft>
                <a:spcPts val="600"/>
              </a:spcAft>
              <a:buFont typeface="Arial" panose="020B0604020202020204" pitchFamily="34" charset="0"/>
              <a:buChar char="•"/>
            </a:pPr>
            <a:r>
              <a:rPr lang="en-US" sz="2800" dirty="0">
                <a:solidFill>
                  <a:schemeClr val="bg1"/>
                </a:solidFill>
              </a:rPr>
              <a:t>Peter motions them to be silent and tells his story</a:t>
            </a:r>
          </a:p>
          <a:p>
            <a:pPr>
              <a:spcBef>
                <a:spcPts val="600"/>
              </a:spcBef>
              <a:spcAft>
                <a:spcPts val="600"/>
              </a:spcAft>
            </a:pPr>
            <a:endParaRPr lang="en-US" sz="2800" dirty="0">
              <a:solidFill>
                <a:schemeClr val="bg1"/>
              </a:solidFill>
            </a:endParaRPr>
          </a:p>
          <a:p>
            <a:pPr marL="457200" indent="-457200">
              <a:spcBef>
                <a:spcPts val="600"/>
              </a:spcBef>
              <a:spcAft>
                <a:spcPts val="600"/>
              </a:spcAft>
              <a:buFont typeface="Arial" panose="020B0604020202020204" pitchFamily="34" charset="0"/>
              <a:buChar char="•"/>
            </a:pPr>
            <a:endParaRPr lang="en-US" sz="2800" dirty="0">
              <a:solidFill>
                <a:schemeClr val="bg1"/>
              </a:solidFill>
            </a:endParaRPr>
          </a:p>
          <a:p>
            <a:pPr marL="457200" indent="-457200">
              <a:spcBef>
                <a:spcPts val="600"/>
              </a:spcBef>
              <a:spcAft>
                <a:spcPts val="600"/>
              </a:spcAft>
              <a:buFont typeface="Arial" panose="020B0604020202020204" pitchFamily="34" charset="0"/>
              <a:buChar char="•"/>
            </a:pPr>
            <a:endParaRPr lang="en-US" sz="2800" dirty="0">
              <a:solidFill>
                <a:schemeClr val="bg1"/>
              </a:solidFill>
            </a:endParaRPr>
          </a:p>
          <a:p>
            <a:endParaRPr lang="en-AU" sz="2800" dirty="0">
              <a:solidFill>
                <a:schemeClr val="bg1"/>
              </a:solidFill>
            </a:endParaRPr>
          </a:p>
        </p:txBody>
      </p:sp>
    </p:spTree>
    <p:extLst>
      <p:ext uri="{BB962C8B-B14F-4D97-AF65-F5344CB8AC3E}">
        <p14:creationId xmlns:p14="http://schemas.microsoft.com/office/powerpoint/2010/main" val="313833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2" name="TextBox 1">
            <a:extLst>
              <a:ext uri="{FF2B5EF4-FFF2-40B4-BE49-F238E27FC236}">
                <a16:creationId xmlns:a16="http://schemas.microsoft.com/office/drawing/2014/main" id="{6E51DCB4-5513-0B3E-7182-6083300C9F74}"/>
              </a:ext>
            </a:extLst>
          </p:cNvPr>
          <p:cNvSpPr txBox="1"/>
          <p:nvPr/>
        </p:nvSpPr>
        <p:spPr>
          <a:xfrm>
            <a:off x="420624" y="1277353"/>
            <a:ext cx="11283696" cy="5047536"/>
          </a:xfrm>
          <a:prstGeom prst="rect">
            <a:avLst/>
          </a:prstGeom>
          <a:noFill/>
        </p:spPr>
        <p:txBody>
          <a:bodyPr wrap="square" rtlCol="0">
            <a:spAutoFit/>
          </a:bodyPr>
          <a:lstStyle/>
          <a:p>
            <a:pPr>
              <a:spcBef>
                <a:spcPts val="600"/>
              </a:spcBef>
              <a:spcAft>
                <a:spcPts val="600"/>
              </a:spcAft>
            </a:pPr>
            <a:r>
              <a:rPr lang="en-US" sz="2800" dirty="0">
                <a:solidFill>
                  <a:schemeClr val="bg1"/>
                </a:solidFill>
              </a:rPr>
              <a:t>What does all these stories tell us? Some of them are:-</a:t>
            </a:r>
          </a:p>
          <a:p>
            <a:pPr marL="457200" indent="-457200">
              <a:spcBef>
                <a:spcPts val="600"/>
              </a:spcBef>
              <a:spcAft>
                <a:spcPts val="600"/>
              </a:spcAft>
              <a:buFont typeface="Arial" panose="020B0604020202020204" pitchFamily="34" charset="0"/>
              <a:buChar char="•"/>
            </a:pPr>
            <a:r>
              <a:rPr lang="en-US" sz="2800" dirty="0">
                <a:solidFill>
                  <a:schemeClr val="bg1"/>
                </a:solidFill>
              </a:rPr>
              <a:t>Miracles are God’s means of confirming his word</a:t>
            </a:r>
          </a:p>
          <a:p>
            <a:pPr marL="457200" indent="-457200">
              <a:spcBef>
                <a:spcPts val="600"/>
              </a:spcBef>
              <a:spcAft>
                <a:spcPts val="600"/>
              </a:spcAft>
              <a:buFont typeface="Arial" panose="020B0604020202020204" pitchFamily="34" charset="0"/>
              <a:buChar char="•"/>
            </a:pPr>
            <a:r>
              <a:rPr lang="en-US" sz="2800" dirty="0">
                <a:solidFill>
                  <a:schemeClr val="bg1"/>
                </a:solidFill>
              </a:rPr>
              <a:t>We need to be strategic if we want the gospel to be effective</a:t>
            </a:r>
          </a:p>
          <a:p>
            <a:pPr marL="457200" indent="-457200">
              <a:spcBef>
                <a:spcPts val="600"/>
              </a:spcBef>
              <a:spcAft>
                <a:spcPts val="600"/>
              </a:spcAft>
              <a:buFont typeface="Arial" panose="020B0604020202020204" pitchFamily="34" charset="0"/>
              <a:buChar char="•"/>
            </a:pPr>
            <a:r>
              <a:rPr lang="en-US" sz="2800" dirty="0">
                <a:solidFill>
                  <a:schemeClr val="bg1"/>
                </a:solidFill>
              </a:rPr>
              <a:t>News of God at work will spread and draw people in</a:t>
            </a:r>
          </a:p>
          <a:p>
            <a:pPr marL="457200" indent="-457200">
              <a:spcBef>
                <a:spcPts val="600"/>
              </a:spcBef>
              <a:spcAft>
                <a:spcPts val="600"/>
              </a:spcAft>
              <a:buFont typeface="Arial" panose="020B0604020202020204" pitchFamily="34" charset="0"/>
              <a:buChar char="•"/>
            </a:pPr>
            <a:r>
              <a:rPr lang="en-US" sz="2800" dirty="0">
                <a:solidFill>
                  <a:schemeClr val="bg1"/>
                </a:solidFill>
              </a:rPr>
              <a:t>Tyrants get their comeuppance – God takes care of them</a:t>
            </a:r>
          </a:p>
          <a:p>
            <a:pPr marL="457200" indent="-457200">
              <a:spcBef>
                <a:spcPts val="600"/>
              </a:spcBef>
              <a:spcAft>
                <a:spcPts val="600"/>
              </a:spcAft>
              <a:buFont typeface="Arial" panose="020B0604020202020204" pitchFamily="34" charset="0"/>
              <a:buChar char="•"/>
            </a:pPr>
            <a:r>
              <a:rPr lang="en-US" sz="2800" dirty="0">
                <a:solidFill>
                  <a:schemeClr val="bg1"/>
                </a:solidFill>
              </a:rPr>
              <a:t>God answers fervent prayer</a:t>
            </a:r>
          </a:p>
          <a:p>
            <a:pPr marL="457200" indent="-457200">
              <a:spcBef>
                <a:spcPts val="600"/>
              </a:spcBef>
              <a:spcAft>
                <a:spcPts val="600"/>
              </a:spcAft>
              <a:buFont typeface="Arial" panose="020B0604020202020204" pitchFamily="34" charset="0"/>
              <a:buChar char="•"/>
            </a:pPr>
            <a:r>
              <a:rPr lang="en-US" sz="2800" dirty="0">
                <a:solidFill>
                  <a:schemeClr val="bg1"/>
                </a:solidFill>
              </a:rPr>
              <a:t>Young people are not always listened too</a:t>
            </a:r>
          </a:p>
          <a:p>
            <a:pPr marL="457200" indent="-457200">
              <a:spcBef>
                <a:spcPts val="600"/>
              </a:spcBef>
              <a:spcAft>
                <a:spcPts val="600"/>
              </a:spcAft>
              <a:buFont typeface="Arial" panose="020B0604020202020204" pitchFamily="34" charset="0"/>
              <a:buChar char="•"/>
            </a:pPr>
            <a:r>
              <a:rPr lang="en-US" sz="2800" dirty="0">
                <a:solidFill>
                  <a:schemeClr val="bg1"/>
                </a:solidFill>
              </a:rPr>
              <a:t>We at times must leave our comfort zone in order to share the gospel</a:t>
            </a:r>
          </a:p>
        </p:txBody>
      </p:sp>
    </p:spTree>
    <p:extLst>
      <p:ext uri="{BB962C8B-B14F-4D97-AF65-F5344CB8AC3E}">
        <p14:creationId xmlns:p14="http://schemas.microsoft.com/office/powerpoint/2010/main" val="41241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Meanwhile in Jerusalem</a:t>
            </a:r>
          </a:p>
          <a:p>
            <a:pPr marL="0" marR="0" lvl="0" indent="0" algn="r" rtl="0">
              <a:spcBef>
                <a:spcPts val="0"/>
              </a:spcBef>
              <a:spcAft>
                <a:spcPts val="0"/>
              </a:spcAft>
              <a:buNone/>
            </a:pPr>
            <a:r>
              <a:rPr lang="en-US" sz="3200" dirty="0">
                <a:solidFill>
                  <a:schemeClr val="lt1"/>
                </a:solidFill>
                <a:latin typeface="Avenir"/>
                <a:ea typeface="Avenir"/>
                <a:cs typeface="Avenir"/>
                <a:sym typeface="Avenir"/>
              </a:rPr>
              <a:t>Acts 12:1-24</a:t>
            </a:r>
          </a:p>
        </p:txBody>
      </p:sp>
      <p:sp>
        <p:nvSpPr>
          <p:cNvPr id="2" name="TextBox 1">
            <a:extLst>
              <a:ext uri="{FF2B5EF4-FFF2-40B4-BE49-F238E27FC236}">
                <a16:creationId xmlns:a16="http://schemas.microsoft.com/office/drawing/2014/main" id="{F4CC1DF0-AFEC-1218-726C-DF23999C7D5B}"/>
              </a:ext>
            </a:extLst>
          </p:cNvPr>
          <p:cNvSpPr txBox="1"/>
          <p:nvPr/>
        </p:nvSpPr>
        <p:spPr>
          <a:xfrm>
            <a:off x="521208" y="2121408"/>
            <a:ext cx="10853928" cy="4078039"/>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a:solidFill>
                  <a:schemeClr val="bg1"/>
                </a:solidFill>
              </a:rPr>
              <a:t>Prayer should be </a:t>
            </a:r>
            <a:r>
              <a:rPr lang="en-US" sz="2800" dirty="0">
                <a:solidFill>
                  <a:schemeClr val="bg1"/>
                </a:solidFill>
              </a:rPr>
              <a:t>our first resort to deal with a crisis</a:t>
            </a:r>
          </a:p>
          <a:p>
            <a:pPr lvl="2">
              <a:spcBef>
                <a:spcPts val="600"/>
              </a:spcBef>
              <a:spcAft>
                <a:spcPts val="600"/>
              </a:spcAft>
            </a:pPr>
            <a:r>
              <a:rPr lang="en-US" sz="2800" dirty="0">
                <a:solidFill>
                  <a:schemeClr val="bg1"/>
                </a:solidFill>
              </a:rPr>
              <a:t>	if it is not, it reveals we are depending on something or 	someone other than God</a:t>
            </a:r>
          </a:p>
          <a:p>
            <a:pPr marL="457200" lvl="2" indent="-457200">
              <a:spcBef>
                <a:spcPts val="600"/>
              </a:spcBef>
              <a:spcAft>
                <a:spcPts val="600"/>
              </a:spcAft>
              <a:buFont typeface="Arial" panose="020B0604020202020204" pitchFamily="34" charset="0"/>
              <a:buChar char="•"/>
            </a:pPr>
            <a:r>
              <a:rPr lang="en-AU" sz="2800" dirty="0">
                <a:solidFill>
                  <a:schemeClr val="bg1"/>
                </a:solidFill>
              </a:rPr>
              <a:t>We should be greatly comforted that God answers such faithless prayers. </a:t>
            </a:r>
          </a:p>
          <a:p>
            <a:pPr marL="457200" lvl="2" indent="-457200">
              <a:spcBef>
                <a:spcPts val="600"/>
              </a:spcBef>
              <a:spcAft>
                <a:spcPts val="600"/>
              </a:spcAft>
              <a:buFont typeface="Arial" panose="020B0604020202020204" pitchFamily="34" charset="0"/>
              <a:buChar char="•"/>
            </a:pPr>
            <a:r>
              <a:rPr lang="en-AU" sz="2800" dirty="0">
                <a:solidFill>
                  <a:schemeClr val="bg1"/>
                </a:solidFill>
              </a:rPr>
              <a:t>We all tend to be unbelieving believers at times!</a:t>
            </a: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r>
              <a:rPr lang="en-US" sz="2800" dirty="0">
                <a:solidFill>
                  <a:schemeClr val="bg1"/>
                </a:solidFill>
              </a:rPr>
              <a:t> </a:t>
            </a:r>
            <a:endParaRPr lang="en-AU" sz="2800" dirty="0">
              <a:solidFill>
                <a:schemeClr val="bg1"/>
              </a:solidFill>
            </a:endParaRPr>
          </a:p>
        </p:txBody>
      </p:sp>
    </p:spTree>
    <p:extLst>
      <p:ext uri="{BB962C8B-B14F-4D97-AF65-F5344CB8AC3E}">
        <p14:creationId xmlns:p14="http://schemas.microsoft.com/office/powerpoint/2010/main" val="206514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078" y="510282"/>
            <a:ext cx="9819409" cy="6494085"/>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Acts </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9:32  </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As Peter travelled about the country, he went to visit the saints in </a:t>
            </a:r>
            <a:r>
              <a:rPr kumimoji="0" lang="en-AU" sz="3200" b="0" i="0" u="none" strike="noStrike" kern="1200" cap="none" spc="0" normalizeH="0" baseline="0" noProof="0" dirty="0" err="1">
                <a:ln>
                  <a:noFill/>
                </a:ln>
                <a:solidFill>
                  <a:prstClr val="black"/>
                </a:solidFill>
                <a:effectLst/>
                <a:uLnTx/>
                <a:uFillTx/>
                <a:latin typeface="Trebuchet MS" panose="020B0603020202020204"/>
                <a:ea typeface="+mn-ea"/>
                <a:cs typeface="+mn-cs"/>
              </a:rPr>
              <a:t>Lydda</a:t>
            </a: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9:35  All those who lived in </a:t>
            </a:r>
            <a:r>
              <a:rPr kumimoji="0" lang="en-AU" sz="3200" b="0" i="0" u="none" strike="noStrike" kern="1200" cap="none" spc="0" normalizeH="0" baseline="0" noProof="0" dirty="0" err="1">
                <a:ln>
                  <a:noFill/>
                </a:ln>
                <a:solidFill>
                  <a:prstClr val="black"/>
                </a:solidFill>
                <a:effectLst/>
                <a:uLnTx/>
                <a:uFillTx/>
                <a:latin typeface="Trebuchet MS" panose="020B0603020202020204"/>
                <a:ea typeface="+mn-ea"/>
                <a:cs typeface="+mn-cs"/>
              </a:rPr>
              <a:t>Lydda</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and Sharon saw him and turned to the Lord.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9:42-43</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This became known all over Joppa, and many people believed in the Lord.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43</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Peter stayed in Joppa for some time with a tanner named Simon.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772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078" y="510282"/>
            <a:ext cx="9819409" cy="2062103"/>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Acts </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12:24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But the word of God continued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increase and spread. </a:t>
            </a:r>
            <a:r>
              <a:rPr kumimoji="0" lang="en-AU" sz="3200" b="0" i="0" u="none" strike="noStrike" kern="1200" cap="none" spc="0" normalizeH="0" baseline="30000" noProof="0" dirty="0">
                <a:ln>
                  <a:noFill/>
                </a:ln>
                <a:solidFill>
                  <a:prstClr val="black"/>
                </a:solidFill>
                <a:effectLst/>
                <a:uLnTx/>
                <a:uFillTx/>
                <a:latin typeface="Trebuchet MS" panose="020B0603020202020204"/>
                <a:ea typeface="+mn-ea"/>
                <a:cs typeface="+mn-cs"/>
              </a:rPr>
              <a:t>	</a:t>
            </a: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5964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119"/>
        <p:cNvGrpSpPr/>
        <p:nvPr/>
      </p:nvGrpSpPr>
      <p:grpSpPr>
        <a:xfrm>
          <a:off x="0" y="0"/>
          <a:ext cx="0" cy="0"/>
          <a:chOff x="0" y="0"/>
          <a:chExt cx="0" cy="0"/>
        </a:xfrm>
      </p:grpSpPr>
      <p:sp>
        <p:nvSpPr>
          <p:cNvPr id="120" name="Google Shape;120;g12e561ab4cd_0_1"/>
          <p:cNvSpPr/>
          <p:nvPr/>
        </p:nvSpPr>
        <p:spPr>
          <a:xfrm>
            <a:off x="0" y="0"/>
            <a:ext cx="12192000" cy="6858000"/>
          </a:xfrm>
          <a:prstGeom prst="rect">
            <a:avLst/>
          </a:prstGeom>
          <a:solidFill>
            <a:srgbClr val="2B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t="13126"/>
          <a:stretch/>
        </p:blipFill>
        <p:spPr>
          <a:xfrm>
            <a:off x="20" y="10"/>
            <a:ext cx="12191979" cy="6857990"/>
          </a:xfrm>
          <a:prstGeom prst="rect">
            <a:avLst/>
          </a:prstGeom>
          <a:noFill/>
          <a:ln>
            <a:noFill/>
          </a:ln>
        </p:spPr>
      </p:pic>
      <p:sp>
        <p:nvSpPr>
          <p:cNvPr id="122" name="Google Shape;122;g12e561ab4cd_0_1"/>
          <p:cNvSpPr/>
          <p:nvPr/>
        </p:nvSpPr>
        <p:spPr>
          <a:xfrm>
            <a:off x="1" y="0"/>
            <a:ext cx="12192000" cy="6858000"/>
          </a:xfrm>
          <a:prstGeom prst="rect">
            <a:avLst/>
          </a:prstGeom>
          <a:gradFill>
            <a:gsLst>
              <a:gs pos="0">
                <a:srgbClr val="000000"/>
              </a:gs>
              <a:gs pos="30000">
                <a:srgbClr val="000000"/>
              </a:gs>
              <a:gs pos="100000">
                <a:srgbClr val="000000">
                  <a:alpha val="0"/>
                </a:srgbClr>
              </a:gs>
            </a:gsLst>
            <a:lin ang="239989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3" name="Google Shape;123;g12e561ab4cd_0_1"/>
          <p:cNvSpPr txBox="1">
            <a:spLocks noGrp="1"/>
          </p:cNvSpPr>
          <p:nvPr>
            <p:ph type="ctrTitle"/>
          </p:nvPr>
        </p:nvSpPr>
        <p:spPr>
          <a:xfrm>
            <a:off x="898017" y="1018123"/>
            <a:ext cx="7407900" cy="250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7200"/>
              <a:buFont typeface="Arial"/>
              <a:buNone/>
            </a:pPr>
            <a:r>
              <a:rPr lang="en-US">
                <a:solidFill>
                  <a:srgbClr val="FFFFFF"/>
                </a:solidFill>
              </a:rPr>
              <a:t>The Early Church Matures</a:t>
            </a:r>
            <a:endParaRPr>
              <a:solidFill>
                <a:srgbClr val="FFFFFF"/>
              </a:solidFill>
            </a:endParaRPr>
          </a:p>
        </p:txBody>
      </p:sp>
      <p:sp>
        <p:nvSpPr>
          <p:cNvPr id="124" name="Google Shape;124;g12e561ab4cd_0_1"/>
          <p:cNvSpPr txBox="1">
            <a:spLocks noGrp="1"/>
          </p:cNvSpPr>
          <p:nvPr>
            <p:ph type="subTitle" idx="1"/>
          </p:nvPr>
        </p:nvSpPr>
        <p:spPr>
          <a:xfrm>
            <a:off x="898017" y="3602174"/>
            <a:ext cx="3540600" cy="143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4000"/>
              <a:buNone/>
            </a:pPr>
            <a:r>
              <a:rPr lang="en-US" sz="4000">
                <a:solidFill>
                  <a:srgbClr val="FFFFFF"/>
                </a:solidFill>
              </a:rPr>
              <a:t>Mission and Growth</a:t>
            </a:r>
            <a:endParaRPr sz="4000">
              <a:solidFill>
                <a:srgbClr val="FFFFFF"/>
              </a:solidFill>
            </a:endParaRPr>
          </a:p>
        </p:txBody>
      </p:sp>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7" name="Google Shape;127;g12e561ab4cd_0_1"/>
          <p:cNvSpPr txBox="1"/>
          <p:nvPr/>
        </p:nvSpPr>
        <p:spPr>
          <a:xfrm>
            <a:off x="898025" y="5634925"/>
            <a:ext cx="8386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chemeClr val="lt1"/>
                </a:solidFill>
                <a:latin typeface="Avenir"/>
                <a:ea typeface="Avenir"/>
                <a:cs typeface="Avenir"/>
                <a:sym typeface="Avenir"/>
              </a:rPr>
              <a:t>June 12th - Tony Lyon</a:t>
            </a:r>
            <a:endParaRPr sz="2700">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31"/>
        <p:cNvGrpSpPr/>
        <p:nvPr/>
      </p:nvGrpSpPr>
      <p:grpSpPr>
        <a:xfrm>
          <a:off x="0" y="0"/>
          <a:ext cx="0" cy="0"/>
          <a:chOff x="0" y="0"/>
          <a:chExt cx="0" cy="0"/>
        </a:xfrm>
      </p:grpSpPr>
      <p:sp>
        <p:nvSpPr>
          <p:cNvPr id="132" name="Google Shape;132;g12e561ab4cd_0_55"/>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venir"/>
                <a:ea typeface="Avenir"/>
                <a:cs typeface="Avenir"/>
                <a:sym typeface="Avenir"/>
              </a:rPr>
              <a:t>Mission and Growth</a:t>
            </a:r>
            <a:endParaRPr sz="3200" dirty="0">
              <a:solidFill>
                <a:schemeClr val="lt1"/>
              </a:solidFill>
              <a:latin typeface="Avenir"/>
              <a:ea typeface="Avenir"/>
              <a:cs typeface="Avenir"/>
              <a:sym typeface="Avenir"/>
            </a:endParaRPr>
          </a:p>
        </p:txBody>
      </p:sp>
      <p:sp>
        <p:nvSpPr>
          <p:cNvPr id="133" name="Google Shape;133;g12e561ab4cd_0_55"/>
          <p:cNvSpPr txBox="1"/>
          <p:nvPr/>
        </p:nvSpPr>
        <p:spPr>
          <a:xfrm>
            <a:off x="5852159" y="200175"/>
            <a:ext cx="6091065"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endParaRPr sz="3200" dirty="0">
              <a:solidFill>
                <a:schemeClr val="lt1"/>
              </a:solidFill>
              <a:latin typeface="Avenir"/>
              <a:ea typeface="Avenir"/>
              <a:cs typeface="Avenir"/>
              <a:sym typeface="Avenir"/>
            </a:endParaRPr>
          </a:p>
        </p:txBody>
      </p:sp>
      <p:sp>
        <p:nvSpPr>
          <p:cNvPr id="8" name="TextBox 7">
            <a:extLst>
              <a:ext uri="{FF2B5EF4-FFF2-40B4-BE49-F238E27FC236}">
                <a16:creationId xmlns:a16="http://schemas.microsoft.com/office/drawing/2014/main" id="{4A40E8D9-E23B-4DFF-385E-8C195905F530}"/>
              </a:ext>
            </a:extLst>
          </p:cNvPr>
          <p:cNvSpPr txBox="1"/>
          <p:nvPr/>
        </p:nvSpPr>
        <p:spPr>
          <a:xfrm>
            <a:off x="128616" y="1894404"/>
            <a:ext cx="11319672" cy="4555093"/>
          </a:xfrm>
          <a:prstGeom prst="rect">
            <a:avLst/>
          </a:prstGeom>
          <a:noFill/>
        </p:spPr>
        <p:txBody>
          <a:bodyPr wrap="square">
            <a:spAutoFit/>
          </a:bodyPr>
          <a:lstStyle/>
          <a:p>
            <a:pPr>
              <a:spcBef>
                <a:spcPts val="600"/>
              </a:spcBef>
              <a:spcAft>
                <a:spcPts val="600"/>
              </a:spcAft>
            </a:pPr>
            <a:r>
              <a:rPr lang="en-US" sz="3600" dirty="0">
                <a:solidFill>
                  <a:schemeClr val="bg1"/>
                </a:solidFill>
              </a:rPr>
              <a:t>Jesus’ mandate </a:t>
            </a:r>
            <a:endParaRPr lang="en-US" sz="3600" dirty="0"/>
          </a:p>
          <a:p>
            <a:pPr>
              <a:spcBef>
                <a:spcPts val="600"/>
              </a:spcBef>
              <a:spcAft>
                <a:spcPts val="600"/>
              </a:spcAft>
            </a:pPr>
            <a:r>
              <a:rPr lang="en-US" sz="2800" baseline="30000" dirty="0">
                <a:solidFill>
                  <a:schemeClr val="bg1"/>
                </a:solidFill>
              </a:rPr>
              <a:t> </a:t>
            </a:r>
            <a:r>
              <a:rPr lang="en-US" sz="2800" dirty="0">
                <a:solidFill>
                  <a:schemeClr val="bg1"/>
                </a:solidFill>
              </a:rPr>
              <a:t>So when the apostles were with Jesus, they kept asking him, “Lord, has the time come for you to free Israel and restore our kingdom?”</a:t>
            </a:r>
          </a:p>
          <a:p>
            <a:pPr>
              <a:spcBef>
                <a:spcPts val="600"/>
              </a:spcBef>
              <a:spcAft>
                <a:spcPts val="600"/>
              </a:spcAft>
            </a:pPr>
            <a:r>
              <a:rPr lang="en-US" sz="2800" baseline="30000" dirty="0">
                <a:solidFill>
                  <a:schemeClr val="bg1"/>
                </a:solidFill>
              </a:rPr>
              <a:t>7 </a:t>
            </a:r>
            <a:r>
              <a:rPr lang="en-US" sz="2800" dirty="0">
                <a:solidFill>
                  <a:schemeClr val="bg1"/>
                </a:solidFill>
              </a:rPr>
              <a:t>He replied, “The Father alone has the authority to set those dates and times, and they are not for you to know. </a:t>
            </a:r>
            <a:r>
              <a:rPr lang="en-US" sz="2800" baseline="30000" dirty="0">
                <a:solidFill>
                  <a:schemeClr val="bg1"/>
                </a:solidFill>
              </a:rPr>
              <a:t>8 </a:t>
            </a:r>
            <a:r>
              <a:rPr lang="en-US" sz="2800" dirty="0">
                <a:solidFill>
                  <a:schemeClr val="bg1"/>
                </a:solidFill>
              </a:rPr>
              <a:t>But you will receive power when the Holy Spirit comes upon you. </a:t>
            </a:r>
          </a:p>
          <a:p>
            <a:pPr>
              <a:spcBef>
                <a:spcPts val="600"/>
              </a:spcBef>
              <a:spcAft>
                <a:spcPts val="600"/>
              </a:spcAft>
            </a:pPr>
            <a:r>
              <a:rPr lang="en-US" sz="2800" b="1" u="sng" dirty="0">
                <a:solidFill>
                  <a:srgbClr val="FF0000"/>
                </a:solidFill>
              </a:rPr>
              <a:t>And you will be my witnesses, telling people about me everywhere—in Jerusalem, throughout Judea, in Samaria, and to the ends of the earth.”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31"/>
        <p:cNvGrpSpPr/>
        <p:nvPr/>
      </p:nvGrpSpPr>
      <p:grpSpPr>
        <a:xfrm>
          <a:off x="0" y="0"/>
          <a:ext cx="0" cy="0"/>
          <a:chOff x="0" y="0"/>
          <a:chExt cx="0" cy="0"/>
        </a:xfrm>
      </p:grpSpPr>
      <p:sp>
        <p:nvSpPr>
          <p:cNvPr id="132" name="Google Shape;132;g12e561ab4cd_0_55"/>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venir"/>
                <a:ea typeface="Avenir"/>
                <a:cs typeface="Avenir"/>
                <a:sym typeface="Avenir"/>
              </a:rPr>
              <a:t>Mission and Growth</a:t>
            </a:r>
            <a:endParaRPr sz="3200" dirty="0">
              <a:solidFill>
                <a:schemeClr val="lt1"/>
              </a:solidFill>
              <a:latin typeface="Avenir"/>
              <a:ea typeface="Avenir"/>
              <a:cs typeface="Avenir"/>
              <a:sym typeface="Avenir"/>
            </a:endParaRPr>
          </a:p>
        </p:txBody>
      </p:sp>
      <p:sp>
        <p:nvSpPr>
          <p:cNvPr id="133" name="Google Shape;133;g12e561ab4cd_0_55"/>
          <p:cNvSpPr txBox="1"/>
          <p:nvPr/>
        </p:nvSpPr>
        <p:spPr>
          <a:xfrm>
            <a:off x="5852159" y="200175"/>
            <a:ext cx="6091065"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endParaRPr sz="3200" dirty="0">
              <a:solidFill>
                <a:schemeClr val="lt1"/>
              </a:solidFill>
              <a:latin typeface="Avenir"/>
              <a:ea typeface="Avenir"/>
              <a:cs typeface="Avenir"/>
              <a:sym typeface="Avenir"/>
            </a:endParaRPr>
          </a:p>
        </p:txBody>
      </p:sp>
      <p:sp>
        <p:nvSpPr>
          <p:cNvPr id="8" name="TextBox 7">
            <a:extLst>
              <a:ext uri="{FF2B5EF4-FFF2-40B4-BE49-F238E27FC236}">
                <a16:creationId xmlns:a16="http://schemas.microsoft.com/office/drawing/2014/main" id="{4A40E8D9-E23B-4DFF-385E-8C195905F530}"/>
              </a:ext>
            </a:extLst>
          </p:cNvPr>
          <p:cNvSpPr txBox="1"/>
          <p:nvPr/>
        </p:nvSpPr>
        <p:spPr>
          <a:xfrm>
            <a:off x="157636" y="1647516"/>
            <a:ext cx="8418225" cy="5139869"/>
          </a:xfrm>
          <a:prstGeom prst="rect">
            <a:avLst/>
          </a:prstGeom>
          <a:noFill/>
        </p:spPr>
        <p:txBody>
          <a:bodyPr wrap="square">
            <a:spAutoFit/>
          </a:bodyPr>
          <a:lstStyle/>
          <a:p>
            <a:pPr>
              <a:spcBef>
                <a:spcPts val="600"/>
              </a:spcBef>
              <a:spcAft>
                <a:spcPts val="600"/>
              </a:spcAft>
            </a:pPr>
            <a:r>
              <a:rPr lang="en-US" sz="3600" baseline="30000" dirty="0">
                <a:solidFill>
                  <a:schemeClr val="bg1"/>
                </a:solidFill>
              </a:rPr>
              <a:t>33</a:t>
            </a:r>
            <a:r>
              <a:rPr lang="en-US" sz="3600" baseline="30000" dirty="0"/>
              <a:t> </a:t>
            </a:r>
            <a:r>
              <a:rPr lang="en-US" sz="2800" dirty="0">
                <a:solidFill>
                  <a:schemeClr val="bg1"/>
                </a:solidFill>
              </a:rPr>
              <a:t>Meanwhile, Peter traveled from place to place, and he came down to visit the believers in the </a:t>
            </a:r>
            <a:r>
              <a:rPr lang="en-US" sz="2800" b="1" u="sng" dirty="0">
                <a:solidFill>
                  <a:schemeClr val="bg1"/>
                </a:solidFill>
              </a:rPr>
              <a:t>town of Lydda. </a:t>
            </a:r>
            <a:r>
              <a:rPr lang="en-US" sz="2800" baseline="30000" dirty="0">
                <a:solidFill>
                  <a:schemeClr val="bg1"/>
                </a:solidFill>
              </a:rPr>
              <a:t>33 </a:t>
            </a:r>
            <a:r>
              <a:rPr lang="en-US" sz="2800" dirty="0">
                <a:solidFill>
                  <a:schemeClr val="bg1"/>
                </a:solidFill>
              </a:rPr>
              <a:t>There he met a man named Aeneas, who had been paralyzed and bedridden for eight years.</a:t>
            </a:r>
          </a:p>
          <a:p>
            <a:pPr>
              <a:spcBef>
                <a:spcPts val="600"/>
              </a:spcBef>
              <a:spcAft>
                <a:spcPts val="600"/>
              </a:spcAft>
            </a:pPr>
            <a:r>
              <a:rPr lang="en-US" sz="2800" dirty="0">
                <a:solidFill>
                  <a:schemeClr val="bg1"/>
                </a:solidFill>
              </a:rPr>
              <a:t> </a:t>
            </a:r>
            <a:r>
              <a:rPr lang="en-US" sz="2800" baseline="30000" dirty="0">
                <a:solidFill>
                  <a:schemeClr val="bg1"/>
                </a:solidFill>
              </a:rPr>
              <a:t>34 </a:t>
            </a:r>
            <a:r>
              <a:rPr lang="en-US" sz="2800" dirty="0">
                <a:solidFill>
                  <a:schemeClr val="bg1"/>
                </a:solidFill>
              </a:rPr>
              <a:t>Peter said to him, “Aeneas, Jesus Christ heals you! Get up, and roll up your sleeping mat!” And he was healed instantly. </a:t>
            </a:r>
          </a:p>
          <a:p>
            <a:pPr>
              <a:spcBef>
                <a:spcPts val="600"/>
              </a:spcBef>
              <a:spcAft>
                <a:spcPts val="600"/>
              </a:spcAft>
            </a:pPr>
            <a:r>
              <a:rPr lang="en-US" sz="2800" baseline="30000" dirty="0">
                <a:solidFill>
                  <a:schemeClr val="bg1"/>
                </a:solidFill>
              </a:rPr>
              <a:t>35 </a:t>
            </a:r>
            <a:r>
              <a:rPr lang="en-US" sz="2800" dirty="0">
                <a:solidFill>
                  <a:schemeClr val="bg1"/>
                </a:solidFill>
              </a:rPr>
              <a:t>Then the whole population of Lydda and Sharon saw Aeneas walking around, and </a:t>
            </a:r>
            <a:r>
              <a:rPr lang="en-US" sz="2800" b="1" u="sng" dirty="0">
                <a:solidFill>
                  <a:schemeClr val="bg1"/>
                </a:solidFill>
              </a:rPr>
              <a:t>they turned to the Lord.</a:t>
            </a:r>
          </a:p>
        </p:txBody>
      </p:sp>
      <p:pic>
        <p:nvPicPr>
          <p:cNvPr id="7" name="Picture 6">
            <a:extLst>
              <a:ext uri="{FF2B5EF4-FFF2-40B4-BE49-F238E27FC236}">
                <a16:creationId xmlns:a16="http://schemas.microsoft.com/office/drawing/2014/main" id="{E8AEB63E-6799-8BA5-6A4F-1AFEDEC5E03A}"/>
              </a:ext>
            </a:extLst>
          </p:cNvPr>
          <p:cNvPicPr>
            <a:picLocks noChangeAspect="1"/>
          </p:cNvPicPr>
          <p:nvPr/>
        </p:nvPicPr>
        <p:blipFill>
          <a:blip r:embed="rId3"/>
          <a:stretch>
            <a:fillRect/>
          </a:stretch>
        </p:blipFill>
        <p:spPr>
          <a:xfrm>
            <a:off x="8455702" y="1474466"/>
            <a:ext cx="3578662" cy="4767485"/>
          </a:xfrm>
          <a:prstGeom prst="rect">
            <a:avLst/>
          </a:prstGeom>
        </p:spPr>
      </p:pic>
    </p:spTree>
    <p:extLst>
      <p:ext uri="{BB962C8B-B14F-4D97-AF65-F5344CB8AC3E}">
        <p14:creationId xmlns:p14="http://schemas.microsoft.com/office/powerpoint/2010/main" val="306482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31"/>
        <p:cNvGrpSpPr/>
        <p:nvPr/>
      </p:nvGrpSpPr>
      <p:grpSpPr>
        <a:xfrm>
          <a:off x="0" y="0"/>
          <a:ext cx="0" cy="0"/>
          <a:chOff x="0" y="0"/>
          <a:chExt cx="0" cy="0"/>
        </a:xfrm>
      </p:grpSpPr>
      <p:sp>
        <p:nvSpPr>
          <p:cNvPr id="132" name="Google Shape;132;g12e561ab4cd_0_55"/>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venir"/>
                <a:ea typeface="Avenir"/>
                <a:cs typeface="Avenir"/>
                <a:sym typeface="Avenir"/>
              </a:rPr>
              <a:t>Mission and Growth</a:t>
            </a:r>
            <a:endParaRPr sz="3200" dirty="0">
              <a:solidFill>
                <a:schemeClr val="lt1"/>
              </a:solidFill>
              <a:latin typeface="Avenir"/>
              <a:ea typeface="Avenir"/>
              <a:cs typeface="Avenir"/>
              <a:sym typeface="Avenir"/>
            </a:endParaRPr>
          </a:p>
        </p:txBody>
      </p:sp>
      <p:sp>
        <p:nvSpPr>
          <p:cNvPr id="133" name="Google Shape;133;g12e561ab4cd_0_55"/>
          <p:cNvSpPr txBox="1"/>
          <p:nvPr/>
        </p:nvSpPr>
        <p:spPr>
          <a:xfrm>
            <a:off x="5852159" y="200175"/>
            <a:ext cx="6091065"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endParaRPr sz="3200" dirty="0">
              <a:solidFill>
                <a:schemeClr val="lt1"/>
              </a:solidFill>
              <a:latin typeface="Avenir"/>
              <a:ea typeface="Avenir"/>
              <a:cs typeface="Avenir"/>
              <a:sym typeface="Avenir"/>
            </a:endParaRPr>
          </a:p>
        </p:txBody>
      </p:sp>
      <p:sp>
        <p:nvSpPr>
          <p:cNvPr id="8" name="TextBox 7">
            <a:extLst>
              <a:ext uri="{FF2B5EF4-FFF2-40B4-BE49-F238E27FC236}">
                <a16:creationId xmlns:a16="http://schemas.microsoft.com/office/drawing/2014/main" id="{4A40E8D9-E23B-4DFF-385E-8C195905F530}"/>
              </a:ext>
            </a:extLst>
          </p:cNvPr>
          <p:cNvSpPr txBox="1"/>
          <p:nvPr/>
        </p:nvSpPr>
        <p:spPr>
          <a:xfrm>
            <a:off x="596548" y="1565220"/>
            <a:ext cx="8418225" cy="3570208"/>
          </a:xfrm>
          <a:prstGeom prst="rect">
            <a:avLst/>
          </a:prstGeom>
          <a:noFill/>
        </p:spPr>
        <p:txBody>
          <a:bodyPr wrap="square">
            <a:spAutoFit/>
          </a:bodyPr>
          <a:lstStyle/>
          <a:p>
            <a:pPr>
              <a:spcBef>
                <a:spcPts val="600"/>
              </a:spcBef>
              <a:spcAft>
                <a:spcPts val="600"/>
              </a:spcAft>
            </a:pPr>
            <a:r>
              <a:rPr lang="en-US" sz="2800" dirty="0">
                <a:solidFill>
                  <a:schemeClr val="bg1"/>
                </a:solidFill>
              </a:rPr>
              <a:t>Notice how strategic Peter was</a:t>
            </a:r>
          </a:p>
          <a:p>
            <a:pPr>
              <a:spcBef>
                <a:spcPts val="600"/>
              </a:spcBef>
              <a:spcAft>
                <a:spcPts val="600"/>
              </a:spcAft>
            </a:pPr>
            <a:endParaRPr lang="en-US" sz="2800" dirty="0">
              <a:solidFill>
                <a:schemeClr val="bg1"/>
              </a:solidFill>
            </a:endParaRPr>
          </a:p>
          <a:p>
            <a:pPr>
              <a:spcBef>
                <a:spcPts val="600"/>
              </a:spcBef>
              <a:spcAft>
                <a:spcPts val="600"/>
              </a:spcAft>
            </a:pPr>
            <a:r>
              <a:rPr lang="en-US" sz="2800" dirty="0">
                <a:solidFill>
                  <a:schemeClr val="bg1"/>
                </a:solidFill>
              </a:rPr>
              <a:t>Lydda - was located twenty-five miles northwest of Jerusalem, </a:t>
            </a:r>
            <a:r>
              <a:rPr lang="en-US" sz="2800" b="1" u="sng" dirty="0">
                <a:solidFill>
                  <a:schemeClr val="bg1"/>
                </a:solidFill>
              </a:rPr>
              <a:t>at the crucial intersection </a:t>
            </a:r>
            <a:r>
              <a:rPr lang="en-US" sz="2800" dirty="0">
                <a:solidFill>
                  <a:schemeClr val="bg1"/>
                </a:solidFill>
              </a:rPr>
              <a:t>of the highways from Egypt to Syria and from coastal Joppa to Jerusalem. </a:t>
            </a:r>
          </a:p>
          <a:p>
            <a:pPr>
              <a:spcBef>
                <a:spcPts val="600"/>
              </a:spcBef>
              <a:spcAft>
                <a:spcPts val="600"/>
              </a:spcAft>
            </a:pPr>
            <a:endParaRPr lang="en-US" sz="2800" dirty="0">
              <a:solidFill>
                <a:schemeClr val="bg1"/>
              </a:solidFill>
            </a:endParaRPr>
          </a:p>
        </p:txBody>
      </p:sp>
    </p:spTree>
    <p:extLst>
      <p:ext uri="{BB962C8B-B14F-4D97-AF65-F5344CB8AC3E}">
        <p14:creationId xmlns:p14="http://schemas.microsoft.com/office/powerpoint/2010/main" val="392947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2" name="TextBox 1">
            <a:extLst>
              <a:ext uri="{FF2B5EF4-FFF2-40B4-BE49-F238E27FC236}">
                <a16:creationId xmlns:a16="http://schemas.microsoft.com/office/drawing/2014/main" id="{8EDD309F-B31D-B99F-B9D2-50B44C53E4ED}"/>
              </a:ext>
            </a:extLst>
          </p:cNvPr>
          <p:cNvSpPr txBox="1"/>
          <p:nvPr/>
        </p:nvSpPr>
        <p:spPr>
          <a:xfrm>
            <a:off x="427164" y="1298400"/>
            <a:ext cx="10426764" cy="5201424"/>
          </a:xfrm>
          <a:prstGeom prst="rect">
            <a:avLst/>
          </a:prstGeom>
          <a:noFill/>
        </p:spPr>
        <p:txBody>
          <a:bodyPr wrap="square" rtlCol="0">
            <a:spAutoFit/>
          </a:bodyPr>
          <a:lstStyle/>
          <a:p>
            <a:pPr>
              <a:spcBef>
                <a:spcPts val="600"/>
              </a:spcBef>
              <a:spcAft>
                <a:spcPts val="600"/>
              </a:spcAft>
            </a:pPr>
            <a:r>
              <a:rPr lang="en-US" sz="2800" dirty="0">
                <a:solidFill>
                  <a:schemeClr val="bg1"/>
                </a:solidFill>
              </a:rPr>
              <a:t>Summary</a:t>
            </a:r>
          </a:p>
          <a:p>
            <a:pPr marL="457200" indent="-457200">
              <a:spcBef>
                <a:spcPts val="600"/>
              </a:spcBef>
              <a:spcAft>
                <a:spcPts val="600"/>
              </a:spcAft>
              <a:buFont typeface="Arial" panose="020B0604020202020204" pitchFamily="34" charset="0"/>
              <a:buChar char="•"/>
            </a:pPr>
            <a:r>
              <a:rPr lang="en-US" sz="2800" dirty="0">
                <a:solidFill>
                  <a:schemeClr val="bg1"/>
                </a:solidFill>
              </a:rPr>
              <a:t>Peter has journeyed from Jerusalem {His comfort zone} </a:t>
            </a:r>
          </a:p>
          <a:p>
            <a:pPr marL="457200" indent="-457200">
              <a:spcBef>
                <a:spcPts val="600"/>
              </a:spcBef>
              <a:spcAft>
                <a:spcPts val="600"/>
              </a:spcAft>
              <a:buFont typeface="Arial" panose="020B0604020202020204" pitchFamily="34" charset="0"/>
              <a:buChar char="•"/>
            </a:pPr>
            <a:r>
              <a:rPr lang="en-US" sz="2800" dirty="0">
                <a:solidFill>
                  <a:schemeClr val="bg1"/>
                </a:solidFill>
              </a:rPr>
              <a:t>Travelling going from place to place</a:t>
            </a:r>
          </a:p>
          <a:p>
            <a:pPr marL="457200" indent="-457200">
              <a:spcBef>
                <a:spcPts val="600"/>
              </a:spcBef>
              <a:spcAft>
                <a:spcPts val="600"/>
              </a:spcAft>
              <a:buFont typeface="Arial" panose="020B0604020202020204" pitchFamily="34" charset="0"/>
              <a:buChar char="•"/>
            </a:pPr>
            <a:r>
              <a:rPr lang="en-US" sz="2800" dirty="0">
                <a:solidFill>
                  <a:schemeClr val="bg1"/>
                </a:solidFill>
              </a:rPr>
              <a:t>He visits the believers in the town of Lydda</a:t>
            </a:r>
          </a:p>
          <a:p>
            <a:pPr marL="457200" indent="-457200">
              <a:spcBef>
                <a:spcPts val="600"/>
              </a:spcBef>
              <a:spcAft>
                <a:spcPts val="600"/>
              </a:spcAft>
              <a:buFont typeface="Arial" panose="020B0604020202020204" pitchFamily="34" charset="0"/>
              <a:buChar char="•"/>
            </a:pPr>
            <a:r>
              <a:rPr lang="en-US" sz="2800" dirty="0">
                <a:solidFill>
                  <a:schemeClr val="bg1"/>
                </a:solidFill>
              </a:rPr>
              <a:t>Meets a man named Aeneas ***</a:t>
            </a:r>
          </a:p>
          <a:p>
            <a:pPr>
              <a:spcBef>
                <a:spcPts val="600"/>
              </a:spcBef>
              <a:spcAft>
                <a:spcPts val="600"/>
              </a:spcAft>
            </a:pPr>
            <a:r>
              <a:rPr lang="en-US" sz="2800" dirty="0">
                <a:solidFill>
                  <a:schemeClr val="bg1"/>
                </a:solidFill>
              </a:rPr>
              <a:t>	Aeneas has been paralised and bedridden for 8 years</a:t>
            </a:r>
          </a:p>
          <a:p>
            <a:pPr marL="457200" indent="-457200">
              <a:spcBef>
                <a:spcPts val="600"/>
              </a:spcBef>
              <a:spcAft>
                <a:spcPts val="600"/>
              </a:spcAft>
              <a:buFont typeface="Arial" panose="020B0604020202020204" pitchFamily="34" charset="0"/>
              <a:buChar char="•"/>
            </a:pPr>
            <a:r>
              <a:rPr lang="en-US" sz="2800" dirty="0">
                <a:solidFill>
                  <a:schemeClr val="bg1"/>
                </a:solidFill>
              </a:rPr>
              <a:t>Aeneas is healed</a:t>
            </a:r>
          </a:p>
          <a:p>
            <a:pPr marL="457200" indent="-457200">
              <a:spcBef>
                <a:spcPts val="600"/>
              </a:spcBef>
              <a:spcAft>
                <a:spcPts val="600"/>
              </a:spcAft>
              <a:buFont typeface="Arial" panose="020B0604020202020204" pitchFamily="34" charset="0"/>
              <a:buChar char="•"/>
            </a:pPr>
            <a:r>
              <a:rPr lang="en-US" sz="2800" dirty="0">
                <a:solidFill>
                  <a:schemeClr val="bg1"/>
                </a:solidFill>
              </a:rPr>
              <a:t>The people see him walking around   ***</a:t>
            </a:r>
          </a:p>
          <a:p>
            <a:pPr marL="457200" indent="-457200">
              <a:spcBef>
                <a:spcPts val="600"/>
              </a:spcBef>
              <a:spcAft>
                <a:spcPts val="600"/>
              </a:spcAft>
              <a:buFont typeface="Arial" panose="020B0604020202020204" pitchFamily="34" charset="0"/>
              <a:buChar char="•"/>
            </a:pPr>
            <a:r>
              <a:rPr lang="en-US" sz="2800" dirty="0">
                <a:solidFill>
                  <a:schemeClr val="bg1"/>
                </a:solidFill>
              </a:rPr>
              <a:t> They turned to the Lord</a:t>
            </a:r>
          </a:p>
        </p:txBody>
      </p:sp>
    </p:spTree>
    <p:extLst>
      <p:ext uri="{BB962C8B-B14F-4D97-AF65-F5344CB8AC3E}">
        <p14:creationId xmlns:p14="http://schemas.microsoft.com/office/powerpoint/2010/main" val="7111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150" name="Google Shape;150;g12e561ab4cd_0_60"/>
          <p:cNvSpPr txBox="1"/>
          <p:nvPr/>
        </p:nvSpPr>
        <p:spPr>
          <a:xfrm>
            <a:off x="202130" y="202131"/>
            <a:ext cx="434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venir"/>
                <a:ea typeface="Avenir"/>
                <a:cs typeface="Avenir"/>
                <a:sym typeface="Avenir"/>
              </a:rPr>
              <a:t>Mission and Growth</a:t>
            </a:r>
            <a:endParaRPr sz="3200">
              <a:solidFill>
                <a:schemeClr val="lt1"/>
              </a:solidFill>
              <a:latin typeface="Avenir"/>
              <a:ea typeface="Avenir"/>
              <a:cs typeface="Avenir"/>
              <a:sym typeface="Avenir"/>
            </a:endParaRPr>
          </a:p>
        </p:txBody>
      </p:sp>
      <p:sp>
        <p:nvSpPr>
          <p:cNvPr id="151" name="Google Shape;151;g12e561ab4cd_0_60"/>
          <p:cNvSpPr txBox="1"/>
          <p:nvPr/>
        </p:nvSpPr>
        <p:spPr>
          <a:xfrm>
            <a:off x="4543125" y="200175"/>
            <a:ext cx="7400100" cy="107717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lt1"/>
                </a:solidFill>
                <a:latin typeface="Avenir"/>
                <a:ea typeface="Avenir"/>
                <a:cs typeface="Avenir"/>
                <a:sym typeface="Avenir"/>
              </a:rPr>
              <a:t>Peter expands the ministry beyond Jerusalem/Acts 9:32-43</a:t>
            </a:r>
          </a:p>
        </p:txBody>
      </p:sp>
      <p:sp>
        <p:nvSpPr>
          <p:cNvPr id="7" name="TextBox 6">
            <a:extLst>
              <a:ext uri="{FF2B5EF4-FFF2-40B4-BE49-F238E27FC236}">
                <a16:creationId xmlns:a16="http://schemas.microsoft.com/office/drawing/2014/main" id="{43DEC348-0B1A-233A-84B8-90A1183C3A7D}"/>
              </a:ext>
            </a:extLst>
          </p:cNvPr>
          <p:cNvSpPr txBox="1"/>
          <p:nvPr/>
        </p:nvSpPr>
        <p:spPr>
          <a:xfrm>
            <a:off x="612648" y="2305615"/>
            <a:ext cx="10588752" cy="3570208"/>
          </a:xfrm>
          <a:prstGeom prst="rect">
            <a:avLst/>
          </a:prstGeom>
          <a:noFill/>
        </p:spPr>
        <p:txBody>
          <a:bodyPr wrap="square">
            <a:spAutoFit/>
          </a:bodyPr>
          <a:lstStyle/>
          <a:p>
            <a:pPr>
              <a:spcBef>
                <a:spcPts val="600"/>
              </a:spcBef>
              <a:spcAft>
                <a:spcPts val="600"/>
              </a:spcAft>
            </a:pPr>
            <a:r>
              <a:rPr lang="en-US" sz="2800" dirty="0">
                <a:solidFill>
                  <a:schemeClr val="bg1"/>
                </a:solidFill>
              </a:rPr>
              <a:t>We now come to the second miracle, at Joppa</a:t>
            </a:r>
          </a:p>
          <a:p>
            <a:pPr>
              <a:spcBef>
                <a:spcPts val="600"/>
              </a:spcBef>
              <a:spcAft>
                <a:spcPts val="600"/>
              </a:spcAft>
            </a:pPr>
            <a:r>
              <a:rPr lang="en-US" sz="2800" dirty="0">
                <a:solidFill>
                  <a:schemeClr val="bg1"/>
                </a:solidFill>
              </a:rPr>
              <a:t>Joppa -  (modern Jaffa) was the ancient seaport for Jerusalem. Situated on the coast thirty-five miles northwest of the capital city and ten miles beyond Lydda, it possesses the only natural harbor on the Mediterranean between Egypt and Ptolemais.</a:t>
            </a:r>
          </a:p>
          <a:p>
            <a:pPr>
              <a:spcBef>
                <a:spcPts val="600"/>
              </a:spcBef>
              <a:spcAft>
                <a:spcPts val="600"/>
              </a:spcAft>
            </a:pPr>
            <a:r>
              <a:rPr lang="en-US" sz="2800" dirty="0">
                <a:solidFill>
                  <a:schemeClr val="bg1"/>
                </a:solidFill>
              </a:rPr>
              <a:t>Another strategic location</a:t>
            </a:r>
          </a:p>
          <a:p>
            <a:pPr marL="457200" indent="-457200">
              <a:spcBef>
                <a:spcPts val="600"/>
              </a:spcBef>
              <a:spcAft>
                <a:spcPts val="600"/>
              </a:spcAft>
              <a:buFont typeface="Arial" panose="020B0604020202020204" pitchFamily="34" charset="0"/>
              <a:buChar char="•"/>
            </a:pPr>
            <a:endParaRPr lang="en-AU" sz="2800" dirty="0">
              <a:solidFill>
                <a:schemeClr val="bg1"/>
              </a:solidFill>
            </a:endParaRPr>
          </a:p>
        </p:txBody>
      </p:sp>
    </p:spTree>
  </p:cSld>
  <p:clrMapOvr>
    <a:masterClrMapping/>
  </p:clrMapOvr>
</p:sld>
</file>

<file path=ppt/theme/theme1.xml><?xml version="1.0" encoding="utf-8"?>
<a:theme xmlns:a="http://schemas.openxmlformats.org/drawingml/2006/main" name="HeadlinesVTI">
  <a:themeElements>
    <a:clrScheme name="Headlines">
      <a:dk1>
        <a:srgbClr val="000000"/>
      </a:dk1>
      <a:lt1>
        <a:srgbClr val="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VTI">
  <a:themeElements>
    <a:clrScheme name="Headlines">
      <a:dk1>
        <a:srgbClr val="000000"/>
      </a:dk1>
      <a:lt1>
        <a:srgbClr val="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1386</Words>
  <Application>Microsoft Office PowerPoint</Application>
  <PresentationFormat>Widescreen</PresentationFormat>
  <Paragraphs>135</Paragraphs>
  <Slides>19</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Avenir</vt:lpstr>
      <vt:lpstr>Trebuchet MS</vt:lpstr>
      <vt:lpstr>Verdana</vt:lpstr>
      <vt:lpstr>Wingdings 3</vt:lpstr>
      <vt:lpstr>HeadlinesVTI</vt:lpstr>
      <vt:lpstr>HeadlinesVTI</vt:lpstr>
      <vt:lpstr>Facet</vt:lpstr>
      <vt:lpstr>PowerPoint Presentation</vt:lpstr>
      <vt:lpstr>PowerPoint Presentation</vt:lpstr>
      <vt:lpstr>PowerPoint Presentation</vt:lpstr>
      <vt:lpstr>The Early Church Matures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Church Matures</dc:title>
  <dc:creator>Sue de Pyle</dc:creator>
  <cp:lastModifiedBy>Streamer</cp:lastModifiedBy>
  <cp:revision>10</cp:revision>
  <dcterms:created xsi:type="dcterms:W3CDTF">2022-04-15T01:24:30Z</dcterms:created>
  <dcterms:modified xsi:type="dcterms:W3CDTF">2022-06-11T23:35:12Z</dcterms:modified>
</cp:coreProperties>
</file>